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1" r:id="rId3"/>
    <p:sldId id="258" r:id="rId4"/>
    <p:sldId id="269" r:id="rId5"/>
    <p:sldId id="273" r:id="rId6"/>
    <p:sldId id="272" r:id="rId7"/>
    <p:sldId id="265" r:id="rId8"/>
    <p:sldId id="270" r:id="rId9"/>
    <p:sldId id="267" r:id="rId10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01" autoAdjust="0"/>
  </p:normalViewPr>
  <p:slideViewPr>
    <p:cSldViewPr snapToGrid="0" snapToObjects="1">
      <p:cViewPr>
        <p:scale>
          <a:sx n="66" d="100"/>
          <a:sy n="66" d="100"/>
        </p:scale>
        <p:origin x="72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f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400FF-D402-1C44-B7ED-138E14861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6C6102-7F7C-CA40-8362-9E45950CE4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CBCB3B-1CF9-3C47-A82F-EA937AB29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95EB0-4E3E-6145-8C7F-C019F8615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6E41E3-F8A7-DB48-BB4C-B180E92B4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44078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44CDB4-7530-EE4F-AAA0-EDA3F0D25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895DBF-23B8-1B42-9A4F-CA06C5FC1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A2A691-6159-F345-ADE3-9BF6884B0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4F7A4-8A5F-994F-83B5-CEE0B963B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61F044-AF4E-674E-B315-93AEAEE8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73908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9DBD79-EF6F-4C46-9E32-EF97E6F0E8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6D4FC7-E59E-C042-99C6-AD96BAB32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44339E-EEB3-B14C-A8FF-E23E3A545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327CC-D5A6-054B-ADCF-8E789C0D0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0C9E70-C817-EE45-8603-32DD281CD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9943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EC85B9-AD4F-C641-9815-B823679EC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76B06-0C1F-E843-97DA-B950072B7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87E185-F8DA-1A46-8A79-4B9257475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65BD53-0F6A-1A4F-B076-144DCAB2F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844C36-A05D-F748-A8E4-8EA64D1AA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1306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09CB0-1007-8344-9A6F-5277DE6D8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95F0E1-42B9-9341-842E-D1658E2C3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8AAA27-8DF4-C84D-8177-430AAA1C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783F85-EDB8-F941-BDFD-1E6E2082B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E2DA02-62AC-FA4C-A273-40B8CD72C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0258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8B8CE-B3AB-7148-A26A-F212C5671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F9B532-2C8F-154F-96E6-0035A9380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859B04-CAB1-D24A-A154-587A980E6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E712E8-D665-5D4C-A1F0-169D63D8F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CD6E9C-8B60-6B4A-ACDB-571ABA529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F4A930-800C-2E4F-B2B3-194A2610B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4902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E587E9-3A8A-3644-AEFF-FDF01AB83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8352A1-7911-3345-A27C-D799CCCF6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9E0B9D-4156-F94E-9F54-BF7BA7BF2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C9E7EF-BA0A-1C47-98E0-DC23C0B37A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C56CD2-9777-6E45-8F7A-B46A96F87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D1A7A9D-2891-1D40-8811-2833D72B8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9AE99B-23A6-8647-8A6B-A69FC383A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7A88E5-0681-1645-ABF4-77932F029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63738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E7E284-CA0E-FE46-B22B-58EB6AA6E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212AEB-183F-8D44-B22D-062F4FE2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7D8F73-8DA3-4E41-9F1E-15B59747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170164-EC1F-B747-B996-B8A407A04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43193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80143C7-A0AD-6042-B44D-D4CDA0B1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C649DB-0CEE-7B46-BD8F-08DEF7005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BEFFBF-6F24-4242-B967-BAD6FB7A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8685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08B63-8E1E-7943-B957-D999E8E9C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8FD62-1C63-7B43-86D6-61B6446C0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764899-53A3-9543-BFB4-DAC294FFE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8FBEB9-89DF-FA4D-8E42-921DA396C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D6FD2A-0E31-EB4E-A97E-7A921BD16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AB1824-58F0-2746-B4F4-C46EB9D0F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154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B18E0-6961-3F44-929D-020BDCBF5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E20A73-A14B-924F-9758-BF3B1DBCA4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E378A8-92BE-524E-A5FF-DABDDDB6E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DA88E-2744-3940-B4AF-2DEDDD8AD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C57CF2-D17B-8A41-97A8-3028780D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F493D8-1B87-D541-BF18-95FD18C57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55650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25E6F5-0D56-3D45-86BF-8F63A5D71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D52DD7-85A2-4A44-8666-B383C9170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A088A3-1646-2847-896B-F4E958CB5A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A4419-7256-9D4C-9459-57C795D7590D}" type="datetimeFigureOut">
              <a:rPr kumimoji="1" lang="ko-Kore-KR" altLang="en-US" smtClean="0"/>
              <a:t>07/07/2021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8E5B51-B2A1-D644-A7F2-40951A3C8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14609E-B298-8543-9EA9-DC27A34A0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68310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6B7FDC-DCE7-E74F-90F7-182E3DCB2F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309943" y="4322712"/>
            <a:ext cx="70977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하고있는 것들과 할 것들</a:t>
            </a:r>
            <a:endParaRPr kumimoji="1" lang="en-US" altLang="ko-KR" sz="48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  <a:p>
            <a:r>
              <a:rPr kumimoji="1" lang="en-US" alt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(from </a:t>
            </a:r>
            <a:r>
              <a:rPr kumimoji="1" lang="en-US" altLang="en-US" sz="2400" b="1" dirty="0" err="1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Object_Detection</a:t>
            </a:r>
            <a:r>
              <a:rPr kumimoji="1" lang="en-US" alt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to Segmentation)</a:t>
            </a:r>
            <a:endParaRPr kumimoji="1" lang="ko-Kore-KR" altLang="en-US" sz="24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9B86E0-17FE-2D47-B874-F6A26AAE26CF}"/>
              </a:ext>
            </a:extLst>
          </p:cNvPr>
          <p:cNvSpPr txBox="1"/>
          <p:nvPr/>
        </p:nvSpPr>
        <p:spPr>
          <a:xfrm>
            <a:off x="9897742" y="6399297"/>
            <a:ext cx="2433119" cy="425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en-US" sz="20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2021. 07. 05 </a:t>
            </a:r>
            <a:r>
              <a:rPr kumimoji="1" lang="ko-KR" altLang="en-US" sz="20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정재형</a:t>
            </a:r>
            <a:endParaRPr kumimoji="1" lang="ko-Kore-KR" altLang="en-US" sz="2000" b="1" spc="-150" dirty="0">
              <a:solidFill>
                <a:schemeClr val="bg1">
                  <a:alpha val="8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F4E6A28D-62DB-7745-87BE-F92EEB66F89E}"/>
              </a:ext>
            </a:extLst>
          </p:cNvPr>
          <p:cNvCxnSpPr>
            <a:cxnSpLocks/>
          </p:cNvCxnSpPr>
          <p:nvPr/>
        </p:nvCxnSpPr>
        <p:spPr>
          <a:xfrm>
            <a:off x="329913" y="4036075"/>
            <a:ext cx="9757996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ECAC0C-0645-4133-ABF7-8A2C3255F11E}"/>
              </a:ext>
            </a:extLst>
          </p:cNvPr>
          <p:cNvSpPr txBox="1"/>
          <p:nvPr/>
        </p:nvSpPr>
        <p:spPr>
          <a:xfrm>
            <a:off x="3952308" y="0"/>
            <a:ext cx="4287383" cy="1149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en-US" sz="32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Deep learning Seminar</a:t>
            </a:r>
          </a:p>
          <a:p>
            <a:pPr algn="ctr">
              <a:lnSpc>
                <a:spcPct val="120000"/>
              </a:lnSpc>
            </a:pPr>
            <a:r>
              <a:rPr kumimoji="1" lang="en-US" altLang="en-US" sz="28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In</a:t>
            </a:r>
            <a:r>
              <a:rPr kumimoji="1" lang="ko-KR" altLang="en-US" sz="28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en-US" sz="28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Sierra BASE</a:t>
            </a:r>
            <a:endParaRPr kumimoji="1" lang="ko-Kore-KR" altLang="en-US" sz="2800" b="1" spc="-150" dirty="0">
              <a:solidFill>
                <a:schemeClr val="bg1">
                  <a:alpha val="8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A0D4368-9F72-4459-B0AB-7D69D509200D}"/>
              </a:ext>
            </a:extLst>
          </p:cNvPr>
          <p:cNvSpPr/>
          <p:nvPr/>
        </p:nvSpPr>
        <p:spPr>
          <a:xfrm>
            <a:off x="12330861" y="740646"/>
            <a:ext cx="28639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RPN(loss), </a:t>
            </a:r>
          </a:p>
          <a:p>
            <a:r>
              <a:rPr lang="en-US" altLang="ko-KR" dirty="0" err="1"/>
              <a:t>BACKbone</a:t>
            </a:r>
            <a:r>
              <a:rPr lang="en-US" altLang="ko-KR" dirty="0"/>
              <a:t>: resnet50, </a:t>
            </a:r>
          </a:p>
          <a:p>
            <a:r>
              <a:rPr lang="en-US" altLang="ko-KR" dirty="0"/>
              <a:t>Loss </a:t>
            </a:r>
            <a:r>
              <a:rPr lang="ko-KR" altLang="en-US" dirty="0"/>
              <a:t>수렴하게</a:t>
            </a:r>
            <a:endParaRPr lang="en-US" altLang="ko-KR" dirty="0"/>
          </a:p>
          <a:p>
            <a:r>
              <a:rPr lang="en-US" altLang="ko-KR" dirty="0" err="1"/>
              <a:t>fasterRCNN</a:t>
            </a:r>
            <a:r>
              <a:rPr lang="en-US" altLang="ko-KR" dirty="0"/>
              <a:t> </a:t>
            </a:r>
            <a:r>
              <a:rPr lang="ko-KR" altLang="en-US" dirty="0"/>
              <a:t>내용추가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94887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009E09A-A4DC-4705-B2CA-CC9EAE6B17AA}"/>
              </a:ext>
            </a:extLst>
          </p:cNvPr>
          <p:cNvSpPr txBox="1"/>
          <p:nvPr/>
        </p:nvSpPr>
        <p:spPr>
          <a:xfrm>
            <a:off x="116932" y="161700"/>
            <a:ext cx="11846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2 Stage-Detector</a:t>
            </a:r>
            <a:r>
              <a:rPr kumimoji="1" lang="ko-KR" altLang="en-US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r>
              <a:rPr kumimoji="1" lang="en-US" altLang="ko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:</a:t>
            </a:r>
            <a:r>
              <a:rPr kumimoji="1" lang="ko-KR" altLang="en-US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r>
              <a:rPr kumimoji="1" lang="en-US" altLang="ko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milestones</a:t>
            </a:r>
            <a:endParaRPr kumimoji="1" lang="en-US" altLang="ko-Kore-KR" sz="4800" b="1" dirty="0">
              <a:solidFill>
                <a:schemeClr val="accent1">
                  <a:lumMod val="75000"/>
                </a:schemeClr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pic>
        <p:nvPicPr>
          <p:cNvPr id="1026" name="Picture 2" descr="https://user-images.githubusercontent.com/31475037/75324222-d2612f80-58b9-11ea-8ae5-e1ad0e1ccfd5.png">
            <a:extLst>
              <a:ext uri="{FF2B5EF4-FFF2-40B4-BE49-F238E27FC236}">
                <a16:creationId xmlns:a16="http://schemas.microsoft.com/office/drawing/2014/main" id="{D304CD17-BB53-438A-944A-958FB4FDA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79" y="1090838"/>
            <a:ext cx="11451771" cy="5605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4F599C70-BBB9-419F-B055-E0D0CC0D556F}"/>
              </a:ext>
            </a:extLst>
          </p:cNvPr>
          <p:cNvSpPr/>
          <p:nvPr/>
        </p:nvSpPr>
        <p:spPr>
          <a:xfrm>
            <a:off x="3166836" y="1090838"/>
            <a:ext cx="8810171" cy="5588000"/>
          </a:xfrm>
          <a:custGeom>
            <a:avLst/>
            <a:gdLst>
              <a:gd name="connsiteX0" fmla="*/ 0 w 8810171"/>
              <a:gd name="connsiteY0" fmla="*/ 5399315 h 5588000"/>
              <a:gd name="connsiteX1" fmla="*/ 2728686 w 8810171"/>
              <a:gd name="connsiteY1" fmla="*/ 275772 h 5588000"/>
              <a:gd name="connsiteX2" fmla="*/ 3048000 w 8810171"/>
              <a:gd name="connsiteY2" fmla="*/ 29029 h 5588000"/>
              <a:gd name="connsiteX3" fmla="*/ 8389257 w 8810171"/>
              <a:gd name="connsiteY3" fmla="*/ 0 h 5588000"/>
              <a:gd name="connsiteX4" fmla="*/ 8810171 w 8810171"/>
              <a:gd name="connsiteY4" fmla="*/ 174172 h 5588000"/>
              <a:gd name="connsiteX5" fmla="*/ 8810171 w 8810171"/>
              <a:gd name="connsiteY5" fmla="*/ 5254172 h 5588000"/>
              <a:gd name="connsiteX6" fmla="*/ 8577943 w 8810171"/>
              <a:gd name="connsiteY6" fmla="*/ 5544457 h 5588000"/>
              <a:gd name="connsiteX7" fmla="*/ 290286 w 8810171"/>
              <a:gd name="connsiteY7" fmla="*/ 5588000 h 5588000"/>
              <a:gd name="connsiteX8" fmla="*/ 0 w 8810171"/>
              <a:gd name="connsiteY8" fmla="*/ 5399315 h 558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10171" h="5588000">
                <a:moveTo>
                  <a:pt x="0" y="5399315"/>
                </a:moveTo>
                <a:lnTo>
                  <a:pt x="2728686" y="275772"/>
                </a:lnTo>
                <a:lnTo>
                  <a:pt x="3048000" y="29029"/>
                </a:lnTo>
                <a:lnTo>
                  <a:pt x="8389257" y="0"/>
                </a:lnTo>
                <a:lnTo>
                  <a:pt x="8810171" y="174172"/>
                </a:lnTo>
                <a:lnTo>
                  <a:pt x="8810171" y="5254172"/>
                </a:lnTo>
                <a:lnTo>
                  <a:pt x="8577943" y="5544457"/>
                </a:lnTo>
                <a:lnTo>
                  <a:pt x="290286" y="5588000"/>
                </a:lnTo>
                <a:lnTo>
                  <a:pt x="0" y="5399315"/>
                </a:lnTo>
                <a:close/>
              </a:path>
            </a:pathLst>
          </a:custGeom>
          <a:noFill/>
          <a:ln w="28575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99BCD437-6028-43E1-9559-7D306F9A2F13}"/>
              </a:ext>
            </a:extLst>
          </p:cNvPr>
          <p:cNvSpPr/>
          <p:nvPr/>
        </p:nvSpPr>
        <p:spPr>
          <a:xfrm>
            <a:off x="5379868" y="4429957"/>
            <a:ext cx="1642369" cy="408373"/>
          </a:xfrm>
          <a:custGeom>
            <a:avLst/>
            <a:gdLst>
              <a:gd name="connsiteX0" fmla="*/ 0 w 1642369"/>
              <a:gd name="connsiteY0" fmla="*/ 355107 h 408373"/>
              <a:gd name="connsiteX1" fmla="*/ 88777 w 1642369"/>
              <a:gd name="connsiteY1" fmla="*/ 408373 h 408373"/>
              <a:gd name="connsiteX2" fmla="*/ 1544715 w 1642369"/>
              <a:gd name="connsiteY2" fmla="*/ 408373 h 408373"/>
              <a:gd name="connsiteX3" fmla="*/ 1642369 w 1642369"/>
              <a:gd name="connsiteY3" fmla="*/ 346229 h 408373"/>
              <a:gd name="connsiteX4" fmla="*/ 1642369 w 1642369"/>
              <a:gd name="connsiteY4" fmla="*/ 62144 h 408373"/>
              <a:gd name="connsiteX5" fmla="*/ 1615736 w 1642369"/>
              <a:gd name="connsiteY5" fmla="*/ 8878 h 408373"/>
              <a:gd name="connsiteX6" fmla="*/ 1180730 w 1642369"/>
              <a:gd name="connsiteY6" fmla="*/ 0 h 408373"/>
              <a:gd name="connsiteX7" fmla="*/ 1136342 w 1642369"/>
              <a:gd name="connsiteY7" fmla="*/ 44389 h 408373"/>
              <a:gd name="connsiteX8" fmla="*/ 1118586 w 1642369"/>
              <a:gd name="connsiteY8" fmla="*/ 186431 h 408373"/>
              <a:gd name="connsiteX9" fmla="*/ 88777 w 1642369"/>
              <a:gd name="connsiteY9" fmla="*/ 177554 h 408373"/>
              <a:gd name="connsiteX10" fmla="*/ 17755 w 1642369"/>
              <a:gd name="connsiteY10" fmla="*/ 230820 h 408373"/>
              <a:gd name="connsiteX11" fmla="*/ 0 w 1642369"/>
              <a:gd name="connsiteY11" fmla="*/ 355107 h 408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42369" h="408373">
                <a:moveTo>
                  <a:pt x="0" y="355107"/>
                </a:moveTo>
                <a:lnTo>
                  <a:pt x="88777" y="408373"/>
                </a:lnTo>
                <a:lnTo>
                  <a:pt x="1544715" y="408373"/>
                </a:lnTo>
                <a:lnTo>
                  <a:pt x="1642369" y="346229"/>
                </a:lnTo>
                <a:lnTo>
                  <a:pt x="1642369" y="62144"/>
                </a:lnTo>
                <a:lnTo>
                  <a:pt x="1615736" y="8878"/>
                </a:lnTo>
                <a:lnTo>
                  <a:pt x="1180730" y="0"/>
                </a:lnTo>
                <a:lnTo>
                  <a:pt x="1136342" y="44389"/>
                </a:lnTo>
                <a:lnTo>
                  <a:pt x="1118586" y="186431"/>
                </a:lnTo>
                <a:lnTo>
                  <a:pt x="88777" y="177554"/>
                </a:lnTo>
                <a:lnTo>
                  <a:pt x="17755" y="230820"/>
                </a:lnTo>
                <a:lnTo>
                  <a:pt x="0" y="355107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3CAA7290-085A-4B09-88FF-4EF15312727F}"/>
              </a:ext>
            </a:extLst>
          </p:cNvPr>
          <p:cNvSpPr/>
          <p:nvPr/>
        </p:nvSpPr>
        <p:spPr>
          <a:xfrm>
            <a:off x="6626168" y="4644735"/>
            <a:ext cx="1198486" cy="452761"/>
          </a:xfrm>
          <a:custGeom>
            <a:avLst/>
            <a:gdLst>
              <a:gd name="connsiteX0" fmla="*/ 603682 w 1198486"/>
              <a:gd name="connsiteY0" fmla="*/ 17755 h 452761"/>
              <a:gd name="connsiteX1" fmla="*/ 506028 w 1198486"/>
              <a:gd name="connsiteY1" fmla="*/ 106532 h 452761"/>
              <a:gd name="connsiteX2" fmla="*/ 497150 w 1198486"/>
              <a:gd name="connsiteY2" fmla="*/ 221941 h 452761"/>
              <a:gd name="connsiteX3" fmla="*/ 44389 w 1198486"/>
              <a:gd name="connsiteY3" fmla="*/ 221941 h 452761"/>
              <a:gd name="connsiteX4" fmla="*/ 0 w 1198486"/>
              <a:gd name="connsiteY4" fmla="*/ 248574 h 452761"/>
              <a:gd name="connsiteX5" fmla="*/ 0 w 1198486"/>
              <a:gd name="connsiteY5" fmla="*/ 408373 h 452761"/>
              <a:gd name="connsiteX6" fmla="*/ 35511 w 1198486"/>
              <a:gd name="connsiteY6" fmla="*/ 452761 h 452761"/>
              <a:gd name="connsiteX7" fmla="*/ 1127465 w 1198486"/>
              <a:gd name="connsiteY7" fmla="*/ 443883 h 452761"/>
              <a:gd name="connsiteX8" fmla="*/ 1198486 w 1198486"/>
              <a:gd name="connsiteY8" fmla="*/ 372862 h 452761"/>
              <a:gd name="connsiteX9" fmla="*/ 1180731 w 1198486"/>
              <a:gd name="connsiteY9" fmla="*/ 44388 h 452761"/>
              <a:gd name="connsiteX10" fmla="*/ 1065321 w 1198486"/>
              <a:gd name="connsiteY10" fmla="*/ 0 h 452761"/>
              <a:gd name="connsiteX11" fmla="*/ 603682 w 1198486"/>
              <a:gd name="connsiteY11" fmla="*/ 17755 h 452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98486" h="452761">
                <a:moveTo>
                  <a:pt x="603682" y="17755"/>
                </a:moveTo>
                <a:lnTo>
                  <a:pt x="506028" y="106532"/>
                </a:lnTo>
                <a:lnTo>
                  <a:pt x="497150" y="221941"/>
                </a:lnTo>
                <a:lnTo>
                  <a:pt x="44389" y="221941"/>
                </a:lnTo>
                <a:lnTo>
                  <a:pt x="0" y="248574"/>
                </a:lnTo>
                <a:lnTo>
                  <a:pt x="0" y="408373"/>
                </a:lnTo>
                <a:lnTo>
                  <a:pt x="35511" y="452761"/>
                </a:lnTo>
                <a:lnTo>
                  <a:pt x="1127465" y="443883"/>
                </a:lnTo>
                <a:lnTo>
                  <a:pt x="1198486" y="372862"/>
                </a:lnTo>
                <a:lnTo>
                  <a:pt x="1180731" y="44388"/>
                </a:lnTo>
                <a:lnTo>
                  <a:pt x="1065321" y="0"/>
                </a:lnTo>
                <a:lnTo>
                  <a:pt x="603682" y="17755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84C3D85E-46B2-4D47-902E-E587F584EF6D}"/>
              </a:ext>
            </a:extLst>
          </p:cNvPr>
          <p:cNvSpPr/>
          <p:nvPr/>
        </p:nvSpPr>
        <p:spPr>
          <a:xfrm>
            <a:off x="7155402" y="5131293"/>
            <a:ext cx="1233996" cy="443884"/>
          </a:xfrm>
          <a:custGeom>
            <a:avLst/>
            <a:gdLst>
              <a:gd name="connsiteX0" fmla="*/ 426128 w 1233996"/>
              <a:gd name="connsiteY0" fmla="*/ 0 h 443884"/>
              <a:gd name="connsiteX1" fmla="*/ 372862 w 1233996"/>
              <a:gd name="connsiteY1" fmla="*/ 44389 h 443884"/>
              <a:gd name="connsiteX2" fmla="*/ 363984 w 1233996"/>
              <a:gd name="connsiteY2" fmla="*/ 186431 h 443884"/>
              <a:gd name="connsiteX3" fmla="*/ 62144 w 1233996"/>
              <a:gd name="connsiteY3" fmla="*/ 195309 h 443884"/>
              <a:gd name="connsiteX4" fmla="*/ 0 w 1233996"/>
              <a:gd name="connsiteY4" fmla="*/ 248575 h 443884"/>
              <a:gd name="connsiteX5" fmla="*/ 0 w 1233996"/>
              <a:gd name="connsiteY5" fmla="*/ 408373 h 443884"/>
              <a:gd name="connsiteX6" fmla="*/ 35511 w 1233996"/>
              <a:gd name="connsiteY6" fmla="*/ 443884 h 443884"/>
              <a:gd name="connsiteX7" fmla="*/ 1171852 w 1233996"/>
              <a:gd name="connsiteY7" fmla="*/ 435006 h 443884"/>
              <a:gd name="connsiteX8" fmla="*/ 1216241 w 1233996"/>
              <a:gd name="connsiteY8" fmla="*/ 363985 h 443884"/>
              <a:gd name="connsiteX9" fmla="*/ 1233996 w 1233996"/>
              <a:gd name="connsiteY9" fmla="*/ 62144 h 443884"/>
              <a:gd name="connsiteX10" fmla="*/ 1162975 w 1233996"/>
              <a:gd name="connsiteY10" fmla="*/ 26633 h 443884"/>
              <a:gd name="connsiteX11" fmla="*/ 426128 w 1233996"/>
              <a:gd name="connsiteY11" fmla="*/ 0 h 44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33996" h="443884">
                <a:moveTo>
                  <a:pt x="426128" y="0"/>
                </a:moveTo>
                <a:lnTo>
                  <a:pt x="372862" y="44389"/>
                </a:lnTo>
                <a:lnTo>
                  <a:pt x="363984" y="186431"/>
                </a:lnTo>
                <a:lnTo>
                  <a:pt x="62144" y="195309"/>
                </a:lnTo>
                <a:lnTo>
                  <a:pt x="0" y="248575"/>
                </a:lnTo>
                <a:lnTo>
                  <a:pt x="0" y="408373"/>
                </a:lnTo>
                <a:lnTo>
                  <a:pt x="35511" y="443884"/>
                </a:lnTo>
                <a:lnTo>
                  <a:pt x="1171852" y="435006"/>
                </a:lnTo>
                <a:lnTo>
                  <a:pt x="1216241" y="363985"/>
                </a:lnTo>
                <a:lnTo>
                  <a:pt x="1233996" y="62144"/>
                </a:lnTo>
                <a:lnTo>
                  <a:pt x="1162975" y="26633"/>
                </a:lnTo>
                <a:lnTo>
                  <a:pt x="426128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DD3349BE-3E87-41FA-A571-FA9F314EED56}"/>
              </a:ext>
            </a:extLst>
          </p:cNvPr>
          <p:cNvSpPr/>
          <p:nvPr/>
        </p:nvSpPr>
        <p:spPr>
          <a:xfrm>
            <a:off x="7741328" y="5646198"/>
            <a:ext cx="1384917" cy="443884"/>
          </a:xfrm>
          <a:custGeom>
            <a:avLst/>
            <a:gdLst>
              <a:gd name="connsiteX0" fmla="*/ 381740 w 1384917"/>
              <a:gd name="connsiteY0" fmla="*/ 0 h 443884"/>
              <a:gd name="connsiteX1" fmla="*/ 301841 w 1384917"/>
              <a:gd name="connsiteY1" fmla="*/ 79899 h 443884"/>
              <a:gd name="connsiteX2" fmla="*/ 310719 w 1384917"/>
              <a:gd name="connsiteY2" fmla="*/ 204186 h 443884"/>
              <a:gd name="connsiteX3" fmla="*/ 44389 w 1384917"/>
              <a:gd name="connsiteY3" fmla="*/ 213064 h 443884"/>
              <a:gd name="connsiteX4" fmla="*/ 0 w 1384917"/>
              <a:gd name="connsiteY4" fmla="*/ 275208 h 443884"/>
              <a:gd name="connsiteX5" fmla="*/ 8878 w 1384917"/>
              <a:gd name="connsiteY5" fmla="*/ 408373 h 443884"/>
              <a:gd name="connsiteX6" fmla="*/ 150921 w 1384917"/>
              <a:gd name="connsiteY6" fmla="*/ 443884 h 443884"/>
              <a:gd name="connsiteX7" fmla="*/ 1331651 w 1384917"/>
              <a:gd name="connsiteY7" fmla="*/ 443884 h 443884"/>
              <a:gd name="connsiteX8" fmla="*/ 1384917 w 1384917"/>
              <a:gd name="connsiteY8" fmla="*/ 390618 h 443884"/>
              <a:gd name="connsiteX9" fmla="*/ 1376039 w 1384917"/>
              <a:gd name="connsiteY9" fmla="*/ 44388 h 443884"/>
              <a:gd name="connsiteX10" fmla="*/ 1296140 w 1384917"/>
              <a:gd name="connsiteY10" fmla="*/ 26633 h 443884"/>
              <a:gd name="connsiteX11" fmla="*/ 381740 w 1384917"/>
              <a:gd name="connsiteY11" fmla="*/ 0 h 443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84917" h="443884">
                <a:moveTo>
                  <a:pt x="381740" y="0"/>
                </a:moveTo>
                <a:lnTo>
                  <a:pt x="301841" y="79899"/>
                </a:lnTo>
                <a:lnTo>
                  <a:pt x="310719" y="204186"/>
                </a:lnTo>
                <a:lnTo>
                  <a:pt x="44389" y="213064"/>
                </a:lnTo>
                <a:lnTo>
                  <a:pt x="0" y="275208"/>
                </a:lnTo>
                <a:lnTo>
                  <a:pt x="8878" y="408373"/>
                </a:lnTo>
                <a:lnTo>
                  <a:pt x="150921" y="443884"/>
                </a:lnTo>
                <a:lnTo>
                  <a:pt x="1331651" y="443884"/>
                </a:lnTo>
                <a:lnTo>
                  <a:pt x="1384917" y="390618"/>
                </a:lnTo>
                <a:lnTo>
                  <a:pt x="1376039" y="44388"/>
                </a:lnTo>
                <a:lnTo>
                  <a:pt x="1296140" y="26633"/>
                </a:lnTo>
                <a:lnTo>
                  <a:pt x="381740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A73AA111-E62A-4981-9BBD-B86EA32D5049}"/>
              </a:ext>
            </a:extLst>
          </p:cNvPr>
          <p:cNvSpPr/>
          <p:nvPr/>
        </p:nvSpPr>
        <p:spPr>
          <a:xfrm>
            <a:off x="7332955" y="2414726"/>
            <a:ext cx="1384917" cy="452761"/>
          </a:xfrm>
          <a:custGeom>
            <a:avLst/>
            <a:gdLst>
              <a:gd name="connsiteX0" fmla="*/ 71022 w 1384917"/>
              <a:gd name="connsiteY0" fmla="*/ 0 h 452761"/>
              <a:gd name="connsiteX1" fmla="*/ 0 w 1384917"/>
              <a:gd name="connsiteY1" fmla="*/ 53266 h 452761"/>
              <a:gd name="connsiteX2" fmla="*/ 0 w 1384917"/>
              <a:gd name="connsiteY2" fmla="*/ 426128 h 452761"/>
              <a:gd name="connsiteX3" fmla="*/ 44389 w 1384917"/>
              <a:gd name="connsiteY3" fmla="*/ 452761 h 452761"/>
              <a:gd name="connsiteX4" fmla="*/ 914400 w 1384917"/>
              <a:gd name="connsiteY4" fmla="*/ 452761 h 452761"/>
              <a:gd name="connsiteX5" fmla="*/ 941033 w 1384917"/>
              <a:gd name="connsiteY5" fmla="*/ 435006 h 452761"/>
              <a:gd name="connsiteX6" fmla="*/ 949911 w 1384917"/>
              <a:gd name="connsiteY6" fmla="*/ 248575 h 452761"/>
              <a:gd name="connsiteX7" fmla="*/ 1340528 w 1384917"/>
              <a:gd name="connsiteY7" fmla="*/ 248575 h 452761"/>
              <a:gd name="connsiteX8" fmla="*/ 1384917 w 1384917"/>
              <a:gd name="connsiteY8" fmla="*/ 177554 h 452761"/>
              <a:gd name="connsiteX9" fmla="*/ 1384917 w 1384917"/>
              <a:gd name="connsiteY9" fmla="*/ 44389 h 452761"/>
              <a:gd name="connsiteX10" fmla="*/ 1305018 w 1384917"/>
              <a:gd name="connsiteY10" fmla="*/ 26633 h 452761"/>
              <a:gd name="connsiteX11" fmla="*/ 71022 w 1384917"/>
              <a:gd name="connsiteY11" fmla="*/ 0 h 452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84917" h="452761">
                <a:moveTo>
                  <a:pt x="71022" y="0"/>
                </a:moveTo>
                <a:lnTo>
                  <a:pt x="0" y="53266"/>
                </a:lnTo>
                <a:lnTo>
                  <a:pt x="0" y="426128"/>
                </a:lnTo>
                <a:lnTo>
                  <a:pt x="44389" y="452761"/>
                </a:lnTo>
                <a:lnTo>
                  <a:pt x="914400" y="452761"/>
                </a:lnTo>
                <a:lnTo>
                  <a:pt x="941033" y="435006"/>
                </a:lnTo>
                <a:lnTo>
                  <a:pt x="949911" y="248575"/>
                </a:lnTo>
                <a:lnTo>
                  <a:pt x="1340528" y="248575"/>
                </a:lnTo>
                <a:lnTo>
                  <a:pt x="1384917" y="177554"/>
                </a:lnTo>
                <a:lnTo>
                  <a:pt x="1384917" y="44389"/>
                </a:lnTo>
                <a:lnTo>
                  <a:pt x="1305018" y="26633"/>
                </a:lnTo>
                <a:lnTo>
                  <a:pt x="71022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4253B9AA-AABC-4939-96CC-1934BAD6C305}"/>
              </a:ext>
            </a:extLst>
          </p:cNvPr>
          <p:cNvSpPr/>
          <p:nvPr/>
        </p:nvSpPr>
        <p:spPr>
          <a:xfrm>
            <a:off x="10014012" y="2095130"/>
            <a:ext cx="1376038" cy="479394"/>
          </a:xfrm>
          <a:custGeom>
            <a:avLst/>
            <a:gdLst>
              <a:gd name="connsiteX0" fmla="*/ 62143 w 1376038"/>
              <a:gd name="connsiteY0" fmla="*/ 17755 h 479394"/>
              <a:gd name="connsiteX1" fmla="*/ 0 w 1376038"/>
              <a:gd name="connsiteY1" fmla="*/ 88777 h 479394"/>
              <a:gd name="connsiteX2" fmla="*/ 0 w 1376038"/>
              <a:gd name="connsiteY2" fmla="*/ 435006 h 479394"/>
              <a:gd name="connsiteX3" fmla="*/ 71021 w 1376038"/>
              <a:gd name="connsiteY3" fmla="*/ 470517 h 479394"/>
              <a:gd name="connsiteX4" fmla="*/ 1340528 w 1376038"/>
              <a:gd name="connsiteY4" fmla="*/ 479394 h 479394"/>
              <a:gd name="connsiteX5" fmla="*/ 1376038 w 1376038"/>
              <a:gd name="connsiteY5" fmla="*/ 408373 h 479394"/>
              <a:gd name="connsiteX6" fmla="*/ 1367161 w 1376038"/>
              <a:gd name="connsiteY6" fmla="*/ 186431 h 479394"/>
              <a:gd name="connsiteX7" fmla="*/ 932155 w 1376038"/>
              <a:gd name="connsiteY7" fmla="*/ 186431 h 479394"/>
              <a:gd name="connsiteX8" fmla="*/ 914400 w 1376038"/>
              <a:gd name="connsiteY8" fmla="*/ 26633 h 479394"/>
              <a:gd name="connsiteX9" fmla="*/ 807868 w 1376038"/>
              <a:gd name="connsiteY9" fmla="*/ 0 h 479394"/>
              <a:gd name="connsiteX10" fmla="*/ 62143 w 1376038"/>
              <a:gd name="connsiteY10" fmla="*/ 17755 h 479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76038" h="479394">
                <a:moveTo>
                  <a:pt x="62143" y="17755"/>
                </a:moveTo>
                <a:lnTo>
                  <a:pt x="0" y="88777"/>
                </a:lnTo>
                <a:lnTo>
                  <a:pt x="0" y="435006"/>
                </a:lnTo>
                <a:lnTo>
                  <a:pt x="71021" y="470517"/>
                </a:lnTo>
                <a:lnTo>
                  <a:pt x="1340528" y="479394"/>
                </a:lnTo>
                <a:lnTo>
                  <a:pt x="1376038" y="408373"/>
                </a:lnTo>
                <a:lnTo>
                  <a:pt x="1367161" y="186431"/>
                </a:lnTo>
                <a:lnTo>
                  <a:pt x="932155" y="186431"/>
                </a:lnTo>
                <a:lnTo>
                  <a:pt x="914400" y="26633"/>
                </a:lnTo>
                <a:lnTo>
                  <a:pt x="807868" y="0"/>
                </a:lnTo>
                <a:lnTo>
                  <a:pt x="62143" y="17755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연결선: 구부러짐 36">
            <a:extLst>
              <a:ext uri="{FF2B5EF4-FFF2-40B4-BE49-F238E27FC236}">
                <a16:creationId xmlns:a16="http://schemas.microsoft.com/office/drawing/2014/main" id="{302457E5-7249-460C-85D8-19BE01C22EC1}"/>
              </a:ext>
            </a:extLst>
          </p:cNvPr>
          <p:cNvCxnSpPr>
            <a:endCxn id="12" idx="4"/>
          </p:cNvCxnSpPr>
          <p:nvPr/>
        </p:nvCxnSpPr>
        <p:spPr>
          <a:xfrm rot="10800000">
            <a:off x="7022238" y="4492101"/>
            <a:ext cx="2929631" cy="168676"/>
          </a:xfrm>
          <a:prstGeom prst="curved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구부러짐 38">
            <a:extLst>
              <a:ext uri="{FF2B5EF4-FFF2-40B4-BE49-F238E27FC236}">
                <a16:creationId xmlns:a16="http://schemas.microsoft.com/office/drawing/2014/main" id="{4E8613D2-5C21-4FAA-A044-45EBDF1C1843}"/>
              </a:ext>
            </a:extLst>
          </p:cNvPr>
          <p:cNvCxnSpPr>
            <a:endCxn id="15" idx="9"/>
          </p:cNvCxnSpPr>
          <p:nvPr/>
        </p:nvCxnSpPr>
        <p:spPr>
          <a:xfrm rot="10800000" flipV="1">
            <a:off x="7806899" y="4635857"/>
            <a:ext cx="2112886" cy="53266"/>
          </a:xfrm>
          <a:prstGeom prst="curved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구부러짐 40">
            <a:extLst>
              <a:ext uri="{FF2B5EF4-FFF2-40B4-BE49-F238E27FC236}">
                <a16:creationId xmlns:a16="http://schemas.microsoft.com/office/drawing/2014/main" id="{8DF8203A-76E8-4581-AF9B-8F03335D3B95}"/>
              </a:ext>
            </a:extLst>
          </p:cNvPr>
          <p:cNvCxnSpPr>
            <a:cxnSpLocks/>
            <a:endCxn id="19" idx="9"/>
          </p:cNvCxnSpPr>
          <p:nvPr/>
        </p:nvCxnSpPr>
        <p:spPr>
          <a:xfrm rot="10800000" flipV="1">
            <a:off x="8389398" y="4651899"/>
            <a:ext cx="1562470" cy="541538"/>
          </a:xfrm>
          <a:prstGeom prst="curved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구부러짐 42">
            <a:extLst>
              <a:ext uri="{FF2B5EF4-FFF2-40B4-BE49-F238E27FC236}">
                <a16:creationId xmlns:a16="http://schemas.microsoft.com/office/drawing/2014/main" id="{E1A9AB91-F5F5-4059-B581-5517CA6C16C2}"/>
              </a:ext>
            </a:extLst>
          </p:cNvPr>
          <p:cNvCxnSpPr>
            <a:cxnSpLocks/>
            <a:endCxn id="24" idx="9"/>
          </p:cNvCxnSpPr>
          <p:nvPr/>
        </p:nvCxnSpPr>
        <p:spPr>
          <a:xfrm rot="5400000">
            <a:off x="9019714" y="4758431"/>
            <a:ext cx="1029809" cy="834501"/>
          </a:xfrm>
          <a:prstGeom prst="curved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연결선: 구부러짐 44">
            <a:extLst>
              <a:ext uri="{FF2B5EF4-FFF2-40B4-BE49-F238E27FC236}">
                <a16:creationId xmlns:a16="http://schemas.microsoft.com/office/drawing/2014/main" id="{8E4A843B-0648-491F-910C-7792D5C92903}"/>
              </a:ext>
            </a:extLst>
          </p:cNvPr>
          <p:cNvCxnSpPr>
            <a:cxnSpLocks/>
          </p:cNvCxnSpPr>
          <p:nvPr/>
        </p:nvCxnSpPr>
        <p:spPr>
          <a:xfrm>
            <a:off x="8305800" y="2663301"/>
            <a:ext cx="2072196" cy="213064"/>
          </a:xfrm>
          <a:prstGeom prst="curvedConnector3">
            <a:avLst>
              <a:gd name="adj1" fmla="val 15066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구부러짐 46">
            <a:extLst>
              <a:ext uri="{FF2B5EF4-FFF2-40B4-BE49-F238E27FC236}">
                <a16:creationId xmlns:a16="http://schemas.microsoft.com/office/drawing/2014/main" id="{CBED8199-470A-457D-8237-E7496FC6CAC2}"/>
              </a:ext>
            </a:extLst>
          </p:cNvPr>
          <p:cNvCxnSpPr>
            <a:cxnSpLocks/>
            <a:stCxn id="27" idx="4"/>
          </p:cNvCxnSpPr>
          <p:nvPr/>
        </p:nvCxnSpPr>
        <p:spPr>
          <a:xfrm>
            <a:off x="9685538" y="2565647"/>
            <a:ext cx="692458" cy="301840"/>
          </a:xfrm>
          <a:prstGeom prst="curvedConnector3">
            <a:avLst>
              <a:gd name="adj1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연결선: 구부러짐 48">
            <a:extLst>
              <a:ext uri="{FF2B5EF4-FFF2-40B4-BE49-F238E27FC236}">
                <a16:creationId xmlns:a16="http://schemas.microsoft.com/office/drawing/2014/main" id="{F617C5D5-76A3-4CDB-8240-A1D17A0D881D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10085033" y="2565647"/>
            <a:ext cx="292963" cy="301840"/>
          </a:xfrm>
          <a:prstGeom prst="curvedConnector4">
            <a:avLst>
              <a:gd name="adj1" fmla="val 78030"/>
              <a:gd name="adj2" fmla="val 16758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D9B70A4F-75A5-424B-A435-45AB37D1E66D}"/>
              </a:ext>
            </a:extLst>
          </p:cNvPr>
          <p:cNvSpPr txBox="1"/>
          <p:nvPr/>
        </p:nvSpPr>
        <p:spPr>
          <a:xfrm>
            <a:off x="6685144" y="1698544"/>
            <a:ext cx="18261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600" b="1" dirty="0"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+ </a:t>
            </a:r>
            <a:r>
              <a:rPr kumimoji="1" lang="en-US" altLang="ko-Kore-KR" sz="1600" b="1" dirty="0" err="1"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EfficientDet</a:t>
            </a:r>
            <a:r>
              <a:rPr kumimoji="1" lang="en-US" altLang="ko-Kore-KR" sz="1600" b="1" dirty="0"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</a:p>
        </p:txBody>
      </p:sp>
      <p:sp>
        <p:nvSpPr>
          <p:cNvPr id="57" name="자유형: 도형 56">
            <a:extLst>
              <a:ext uri="{FF2B5EF4-FFF2-40B4-BE49-F238E27FC236}">
                <a16:creationId xmlns:a16="http://schemas.microsoft.com/office/drawing/2014/main" id="{312119E7-4EA3-4E50-A60E-AC4E37BB4F61}"/>
              </a:ext>
            </a:extLst>
          </p:cNvPr>
          <p:cNvSpPr/>
          <p:nvPr/>
        </p:nvSpPr>
        <p:spPr>
          <a:xfrm>
            <a:off x="6791325" y="1733550"/>
            <a:ext cx="1638300" cy="285750"/>
          </a:xfrm>
          <a:custGeom>
            <a:avLst/>
            <a:gdLst>
              <a:gd name="connsiteX0" fmla="*/ 57150 w 1638300"/>
              <a:gd name="connsiteY0" fmla="*/ 0 h 285750"/>
              <a:gd name="connsiteX1" fmla="*/ 0 w 1638300"/>
              <a:gd name="connsiteY1" fmla="*/ 57150 h 285750"/>
              <a:gd name="connsiteX2" fmla="*/ 0 w 1638300"/>
              <a:gd name="connsiteY2" fmla="*/ 266700 h 285750"/>
              <a:gd name="connsiteX3" fmla="*/ 47625 w 1638300"/>
              <a:gd name="connsiteY3" fmla="*/ 285750 h 285750"/>
              <a:gd name="connsiteX4" fmla="*/ 1590675 w 1638300"/>
              <a:gd name="connsiteY4" fmla="*/ 285750 h 285750"/>
              <a:gd name="connsiteX5" fmla="*/ 1638300 w 1638300"/>
              <a:gd name="connsiteY5" fmla="*/ 209550 h 285750"/>
              <a:gd name="connsiteX6" fmla="*/ 1638300 w 1638300"/>
              <a:gd name="connsiteY6" fmla="*/ 66675 h 285750"/>
              <a:gd name="connsiteX7" fmla="*/ 1552575 w 1638300"/>
              <a:gd name="connsiteY7" fmla="*/ 38100 h 285750"/>
              <a:gd name="connsiteX8" fmla="*/ 1495425 w 1638300"/>
              <a:gd name="connsiteY8" fmla="*/ 9525 h 285750"/>
              <a:gd name="connsiteX9" fmla="*/ 57150 w 1638300"/>
              <a:gd name="connsiteY9" fmla="*/ 0 h 28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38300" h="285750">
                <a:moveTo>
                  <a:pt x="57150" y="0"/>
                </a:moveTo>
                <a:lnTo>
                  <a:pt x="0" y="57150"/>
                </a:lnTo>
                <a:lnTo>
                  <a:pt x="0" y="266700"/>
                </a:lnTo>
                <a:lnTo>
                  <a:pt x="47625" y="285750"/>
                </a:lnTo>
                <a:lnTo>
                  <a:pt x="1590675" y="285750"/>
                </a:lnTo>
                <a:lnTo>
                  <a:pt x="1638300" y="209550"/>
                </a:lnTo>
                <a:lnTo>
                  <a:pt x="1638300" y="66675"/>
                </a:lnTo>
                <a:lnTo>
                  <a:pt x="1552575" y="38100"/>
                </a:lnTo>
                <a:lnTo>
                  <a:pt x="1495425" y="9525"/>
                </a:lnTo>
                <a:lnTo>
                  <a:pt x="57150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9" name="연결선: 구부러짐 58">
            <a:extLst>
              <a:ext uri="{FF2B5EF4-FFF2-40B4-BE49-F238E27FC236}">
                <a16:creationId xmlns:a16="http://schemas.microsoft.com/office/drawing/2014/main" id="{244E9110-1107-4F9E-B083-A1FD5193FA19}"/>
              </a:ext>
            </a:extLst>
          </p:cNvPr>
          <p:cNvCxnSpPr>
            <a:cxnSpLocks/>
            <a:stCxn id="57" idx="5"/>
          </p:cNvCxnSpPr>
          <p:nvPr/>
        </p:nvCxnSpPr>
        <p:spPr>
          <a:xfrm>
            <a:off x="8429625" y="1943100"/>
            <a:ext cx="1948371" cy="924387"/>
          </a:xfrm>
          <a:prstGeom prst="curvedConnector3">
            <a:avLst>
              <a:gd name="adj1" fmla="val 20668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8EC05E16-4C72-4ABB-9FB5-78A858B04B87}"/>
              </a:ext>
            </a:extLst>
          </p:cNvPr>
          <p:cNvSpPr/>
          <p:nvPr/>
        </p:nvSpPr>
        <p:spPr>
          <a:xfrm>
            <a:off x="8966447" y="2104008"/>
            <a:ext cx="985421" cy="461639"/>
          </a:xfrm>
          <a:custGeom>
            <a:avLst/>
            <a:gdLst>
              <a:gd name="connsiteX0" fmla="*/ 71021 w 985421"/>
              <a:gd name="connsiteY0" fmla="*/ 0 h 461639"/>
              <a:gd name="connsiteX1" fmla="*/ 0 w 985421"/>
              <a:gd name="connsiteY1" fmla="*/ 79899 h 461639"/>
              <a:gd name="connsiteX2" fmla="*/ 8877 w 985421"/>
              <a:gd name="connsiteY2" fmla="*/ 399495 h 461639"/>
              <a:gd name="connsiteX3" fmla="*/ 71021 w 985421"/>
              <a:gd name="connsiteY3" fmla="*/ 452761 h 461639"/>
              <a:gd name="connsiteX4" fmla="*/ 719091 w 985421"/>
              <a:gd name="connsiteY4" fmla="*/ 461639 h 461639"/>
              <a:gd name="connsiteX5" fmla="*/ 763479 w 985421"/>
              <a:gd name="connsiteY5" fmla="*/ 417250 h 461639"/>
              <a:gd name="connsiteX6" fmla="*/ 745724 w 985421"/>
              <a:gd name="connsiteY6" fmla="*/ 213064 h 461639"/>
              <a:gd name="connsiteX7" fmla="*/ 985421 w 985421"/>
              <a:gd name="connsiteY7" fmla="*/ 213064 h 461639"/>
              <a:gd name="connsiteX8" fmla="*/ 941033 w 985421"/>
              <a:gd name="connsiteY8" fmla="*/ 35510 h 461639"/>
              <a:gd name="connsiteX9" fmla="*/ 870011 w 985421"/>
              <a:gd name="connsiteY9" fmla="*/ 26633 h 461639"/>
              <a:gd name="connsiteX10" fmla="*/ 88776 w 985421"/>
              <a:gd name="connsiteY10" fmla="*/ 17755 h 461639"/>
              <a:gd name="connsiteX11" fmla="*/ 71021 w 985421"/>
              <a:gd name="connsiteY11" fmla="*/ 0 h 46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85421" h="461639">
                <a:moveTo>
                  <a:pt x="71021" y="0"/>
                </a:moveTo>
                <a:lnTo>
                  <a:pt x="0" y="79899"/>
                </a:lnTo>
                <a:lnTo>
                  <a:pt x="8877" y="399495"/>
                </a:lnTo>
                <a:lnTo>
                  <a:pt x="71021" y="452761"/>
                </a:lnTo>
                <a:lnTo>
                  <a:pt x="719091" y="461639"/>
                </a:lnTo>
                <a:lnTo>
                  <a:pt x="763479" y="417250"/>
                </a:lnTo>
                <a:lnTo>
                  <a:pt x="745724" y="213064"/>
                </a:lnTo>
                <a:lnTo>
                  <a:pt x="985421" y="213064"/>
                </a:lnTo>
                <a:lnTo>
                  <a:pt x="941033" y="35510"/>
                </a:lnTo>
                <a:lnTo>
                  <a:pt x="870011" y="26633"/>
                </a:lnTo>
                <a:lnTo>
                  <a:pt x="88776" y="17755"/>
                </a:lnTo>
                <a:lnTo>
                  <a:pt x="71021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8EEFEA8-35AF-4D29-B7F2-DDDF2A4E4B96}"/>
              </a:ext>
            </a:extLst>
          </p:cNvPr>
          <p:cNvSpPr txBox="1"/>
          <p:nvPr/>
        </p:nvSpPr>
        <p:spPr>
          <a:xfrm>
            <a:off x="4771146" y="4114774"/>
            <a:ext cx="1642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b="1" dirty="0">
                <a:solidFill>
                  <a:schemeClr val="accent2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First model using </a:t>
            </a:r>
            <a:r>
              <a:rPr kumimoji="1" lang="en-US" altLang="ko-Kore-KR" sz="1200" b="1" dirty="0" err="1">
                <a:solidFill>
                  <a:schemeClr val="accent2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Deep_learning</a:t>
            </a:r>
            <a:r>
              <a:rPr kumimoji="1" lang="en-US" altLang="ko-Kore-KR" sz="1200" b="1" dirty="0">
                <a:solidFill>
                  <a:schemeClr val="accent2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DB7F076B-D8F2-493E-BF21-DC44060B65B5}"/>
              </a:ext>
            </a:extLst>
          </p:cNvPr>
          <p:cNvSpPr/>
          <p:nvPr/>
        </p:nvSpPr>
        <p:spPr>
          <a:xfrm>
            <a:off x="4048125" y="5029200"/>
            <a:ext cx="2415255" cy="1029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1D05CE54-F649-4481-951E-F7AB63BB104C}"/>
              </a:ext>
            </a:extLst>
          </p:cNvPr>
          <p:cNvSpPr/>
          <p:nvPr/>
        </p:nvSpPr>
        <p:spPr>
          <a:xfrm>
            <a:off x="4587747" y="5296825"/>
            <a:ext cx="2415255" cy="1029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F825028F-3832-469D-9D7F-1D3B4083F3BE}"/>
              </a:ext>
            </a:extLst>
          </p:cNvPr>
          <p:cNvSpPr txBox="1"/>
          <p:nvPr/>
        </p:nvSpPr>
        <p:spPr>
          <a:xfrm>
            <a:off x="5459765" y="4898682"/>
            <a:ext cx="11984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b="1" dirty="0">
                <a:solidFill>
                  <a:schemeClr val="accent2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SPP Pooling</a:t>
            </a: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AD86C440-F972-41B1-857B-891C60219957}"/>
              </a:ext>
            </a:extLst>
          </p:cNvPr>
          <p:cNvSpPr/>
          <p:nvPr/>
        </p:nvSpPr>
        <p:spPr>
          <a:xfrm>
            <a:off x="4200525" y="5181600"/>
            <a:ext cx="2415255" cy="10298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AD9013D0-6FCA-484F-8DC5-6035BA5FC857}"/>
              </a:ext>
            </a:extLst>
          </p:cNvPr>
          <p:cNvSpPr txBox="1"/>
          <p:nvPr/>
        </p:nvSpPr>
        <p:spPr>
          <a:xfrm>
            <a:off x="6016537" y="5284291"/>
            <a:ext cx="11984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b="1" dirty="0" err="1">
                <a:solidFill>
                  <a:schemeClr val="accent2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RoI</a:t>
            </a:r>
            <a:r>
              <a:rPr kumimoji="1" lang="en-US" altLang="ko-Kore-KR" sz="1200" b="1" dirty="0">
                <a:solidFill>
                  <a:schemeClr val="accent2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Pooling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58D4995C-55B0-48D0-BDCC-A3A1686E33B0}"/>
              </a:ext>
            </a:extLst>
          </p:cNvPr>
          <p:cNvSpPr txBox="1"/>
          <p:nvPr/>
        </p:nvSpPr>
        <p:spPr>
          <a:xfrm>
            <a:off x="7175469" y="5801040"/>
            <a:ext cx="5992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b="1" dirty="0">
                <a:solidFill>
                  <a:schemeClr val="accent4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RPN</a:t>
            </a:r>
          </a:p>
        </p:txBody>
      </p:sp>
      <p:sp>
        <p:nvSpPr>
          <p:cNvPr id="144" name="제목 1">
            <a:extLst>
              <a:ext uri="{FF2B5EF4-FFF2-40B4-BE49-F238E27FC236}">
                <a16:creationId xmlns:a16="http://schemas.microsoft.com/office/drawing/2014/main" id="{068DB9FA-E6E1-4AB4-969C-F4EB90D84770}"/>
              </a:ext>
            </a:extLst>
          </p:cNvPr>
          <p:cNvSpPr txBox="1">
            <a:spLocks/>
          </p:cNvSpPr>
          <p:nvPr/>
        </p:nvSpPr>
        <p:spPr>
          <a:xfrm>
            <a:off x="11621509" y="45499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1/8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6136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그림 495">
            <a:extLst>
              <a:ext uri="{FF2B5EF4-FFF2-40B4-BE49-F238E27FC236}">
                <a16:creationId xmlns:a16="http://schemas.microsoft.com/office/drawing/2014/main" id="{716725E1-5823-4DEB-A316-FB8C1A9FB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7241" y="4841297"/>
            <a:ext cx="1071563" cy="14615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98" name="직사각형 497">
            <a:extLst>
              <a:ext uri="{FF2B5EF4-FFF2-40B4-BE49-F238E27FC236}">
                <a16:creationId xmlns:a16="http://schemas.microsoft.com/office/drawing/2014/main" id="{B229E030-400D-4ED1-9F1A-6C1B03D79589}"/>
              </a:ext>
            </a:extLst>
          </p:cNvPr>
          <p:cNvSpPr/>
          <p:nvPr/>
        </p:nvSpPr>
        <p:spPr>
          <a:xfrm>
            <a:off x="11306376" y="4919558"/>
            <a:ext cx="520639" cy="5203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6F929AC-8E4B-470E-A080-93C7C8B74CF4}"/>
              </a:ext>
            </a:extLst>
          </p:cNvPr>
          <p:cNvSpPr/>
          <p:nvPr/>
        </p:nvSpPr>
        <p:spPr>
          <a:xfrm>
            <a:off x="4483343" y="1823262"/>
            <a:ext cx="1510754" cy="178856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9" name="직선 연결선 158">
            <a:extLst>
              <a:ext uri="{FF2B5EF4-FFF2-40B4-BE49-F238E27FC236}">
                <a16:creationId xmlns:a16="http://schemas.microsoft.com/office/drawing/2014/main" id="{21C6F8C5-AE10-4FE5-8CCB-7AF67BF88F9A}"/>
              </a:ext>
            </a:extLst>
          </p:cNvPr>
          <p:cNvCxnSpPr>
            <a:cxnSpLocks/>
          </p:cNvCxnSpPr>
          <p:nvPr/>
        </p:nvCxnSpPr>
        <p:spPr>
          <a:xfrm flipH="1" flipV="1">
            <a:off x="5444916" y="2845850"/>
            <a:ext cx="731258" cy="1364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09E09A-A4DC-4705-B2CA-CC9EAE6B17AA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r>
              <a:rPr kumimoji="1" lang="en-US" altLang="ko-Kore-KR" sz="3600" b="1" dirty="0" err="1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Object_Detection</a:t>
            </a:r>
            <a:r>
              <a:rPr kumimoji="1" lang="en-US" altLang="ko-Kore-KR" sz="36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:</a:t>
            </a:r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r>
              <a:rPr kumimoji="1" lang="en-US" altLang="ko-Kore-KR" sz="4800" b="1" dirty="0" err="1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Faster_RCNN</a:t>
            </a:r>
            <a:endParaRPr kumimoji="1" lang="en-US" altLang="ko-Kore-KR" sz="4800" b="1" dirty="0">
              <a:solidFill>
                <a:schemeClr val="accent1">
                  <a:lumMod val="75000"/>
                </a:schemeClr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55AC7D5E-1691-4722-894E-E64FD9239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63" y="3356740"/>
            <a:ext cx="1071563" cy="14615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81F83366-8036-4B0F-A394-3D4C8D3D82F7}"/>
              </a:ext>
            </a:extLst>
          </p:cNvPr>
          <p:cNvCxnSpPr/>
          <p:nvPr/>
        </p:nvCxnSpPr>
        <p:spPr>
          <a:xfrm>
            <a:off x="1488402" y="4111496"/>
            <a:ext cx="39319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7EE84D56-3D60-48EE-9224-66E9272ECAEC}"/>
              </a:ext>
            </a:extLst>
          </p:cNvPr>
          <p:cNvCxnSpPr>
            <a:cxnSpLocks/>
          </p:cNvCxnSpPr>
          <p:nvPr/>
        </p:nvCxnSpPr>
        <p:spPr>
          <a:xfrm flipV="1">
            <a:off x="4542977" y="3572166"/>
            <a:ext cx="194232" cy="4908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E30C4C15-CB3F-48B0-8691-5E67EA733810}"/>
              </a:ext>
            </a:extLst>
          </p:cNvPr>
          <p:cNvCxnSpPr>
            <a:cxnSpLocks/>
          </p:cNvCxnSpPr>
          <p:nvPr/>
        </p:nvCxnSpPr>
        <p:spPr>
          <a:xfrm>
            <a:off x="4565080" y="4208404"/>
            <a:ext cx="192005" cy="4713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F4573514-3E5C-4CE9-A5AF-5B859C6ACAD2}"/>
              </a:ext>
            </a:extLst>
          </p:cNvPr>
          <p:cNvSpPr/>
          <p:nvPr/>
        </p:nvSpPr>
        <p:spPr>
          <a:xfrm>
            <a:off x="1869829" y="2965542"/>
            <a:ext cx="554224" cy="232059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AA1D8748-A692-433E-A8F8-E35165537818}"/>
              </a:ext>
            </a:extLst>
          </p:cNvPr>
          <p:cNvSpPr/>
          <p:nvPr/>
        </p:nvSpPr>
        <p:spPr>
          <a:xfrm>
            <a:off x="2032882" y="2965542"/>
            <a:ext cx="554224" cy="232059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52257D9-42F5-4194-ACD8-6B052F23C042}"/>
              </a:ext>
            </a:extLst>
          </p:cNvPr>
          <p:cNvSpPr/>
          <p:nvPr/>
        </p:nvSpPr>
        <p:spPr>
          <a:xfrm>
            <a:off x="2197388" y="3441382"/>
            <a:ext cx="869219" cy="12002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  <a:softEdge rad="0"/>
          </a:effectLst>
          <a:scene3d>
            <a:camera prst="isometricOffAxis2Right"/>
            <a:lightRig rig="threePt" dir="t"/>
          </a:scene3d>
          <a:sp3d extrusionH="133350" contourW="12700" prstMaterial="metal">
            <a:bevelT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79F76EF-2853-4062-9135-D138ED580FC3}"/>
              </a:ext>
            </a:extLst>
          </p:cNvPr>
          <p:cNvSpPr/>
          <p:nvPr/>
        </p:nvSpPr>
        <p:spPr>
          <a:xfrm>
            <a:off x="2425988" y="3460432"/>
            <a:ext cx="869219" cy="12002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  <a:softEdge rad="0"/>
          </a:effectLst>
          <a:scene3d>
            <a:camera prst="isometricOffAxis2Right"/>
            <a:lightRig rig="threePt" dir="t"/>
          </a:scene3d>
          <a:sp3d extrusionH="133350" contourW="12700" prstMaterial="metal">
            <a:bevelT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3AC4A74D-698F-4D72-901D-345D5EA527D0}"/>
              </a:ext>
            </a:extLst>
          </p:cNvPr>
          <p:cNvSpPr/>
          <p:nvPr/>
        </p:nvSpPr>
        <p:spPr>
          <a:xfrm>
            <a:off x="2654588" y="3479482"/>
            <a:ext cx="869219" cy="12002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  <a:softEdge rad="0"/>
          </a:effectLst>
          <a:scene3d>
            <a:camera prst="isometricOffAxis2Right"/>
            <a:lightRig rig="threePt" dir="t"/>
          </a:scene3d>
          <a:sp3d extrusionH="133350" contourW="12700" prstMaterial="metal">
            <a:bevelT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3A5D7CA8-B0D1-4352-810D-D984569D1864}"/>
              </a:ext>
            </a:extLst>
          </p:cNvPr>
          <p:cNvSpPr/>
          <p:nvPr/>
        </p:nvSpPr>
        <p:spPr>
          <a:xfrm>
            <a:off x="3165661" y="3831998"/>
            <a:ext cx="441238" cy="475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22225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7540899B-94F8-4059-8AF9-491B0BF903B9}"/>
              </a:ext>
            </a:extLst>
          </p:cNvPr>
          <p:cNvSpPr/>
          <p:nvPr/>
        </p:nvSpPr>
        <p:spPr>
          <a:xfrm>
            <a:off x="3454992" y="3839341"/>
            <a:ext cx="441238" cy="475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22225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B9D3EAD7-62D5-4F4B-BF16-E5675C58D8B2}"/>
              </a:ext>
            </a:extLst>
          </p:cNvPr>
          <p:cNvSpPr/>
          <p:nvPr/>
        </p:nvSpPr>
        <p:spPr>
          <a:xfrm>
            <a:off x="4511954" y="4510366"/>
            <a:ext cx="1510754" cy="178856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586F89FF-E5A0-4BB9-94ED-FBB3501958F0}"/>
              </a:ext>
            </a:extLst>
          </p:cNvPr>
          <p:cNvSpPr/>
          <p:nvPr/>
        </p:nvSpPr>
        <p:spPr>
          <a:xfrm>
            <a:off x="6765783" y="2634210"/>
            <a:ext cx="693748" cy="4333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38100" dir="21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119380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40000"/>
                <a:lumOff val="6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제목 1">
            <a:extLst>
              <a:ext uri="{FF2B5EF4-FFF2-40B4-BE49-F238E27FC236}">
                <a16:creationId xmlns:a16="http://schemas.microsoft.com/office/drawing/2014/main" id="{D1DA0E88-6116-40AC-B597-4C2AEB3F64C0}"/>
              </a:ext>
            </a:extLst>
          </p:cNvPr>
          <p:cNvSpPr txBox="1">
            <a:spLocks/>
          </p:cNvSpPr>
          <p:nvPr/>
        </p:nvSpPr>
        <p:spPr>
          <a:xfrm>
            <a:off x="6005617" y="2746000"/>
            <a:ext cx="969565" cy="3360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Conv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87" name="연결선: 구부러짐 86">
            <a:extLst>
              <a:ext uri="{FF2B5EF4-FFF2-40B4-BE49-F238E27FC236}">
                <a16:creationId xmlns:a16="http://schemas.microsoft.com/office/drawing/2014/main" id="{F0CD4908-CC27-4321-AD3B-A2D371360855}"/>
              </a:ext>
            </a:extLst>
          </p:cNvPr>
          <p:cNvCxnSpPr>
            <a:cxnSpLocks/>
          </p:cNvCxnSpPr>
          <p:nvPr/>
        </p:nvCxnSpPr>
        <p:spPr>
          <a:xfrm>
            <a:off x="5229756" y="3067585"/>
            <a:ext cx="680118" cy="373797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제목 1">
            <a:extLst>
              <a:ext uri="{FF2B5EF4-FFF2-40B4-BE49-F238E27FC236}">
                <a16:creationId xmlns:a16="http://schemas.microsoft.com/office/drawing/2014/main" id="{C81FC892-5B70-4344-A970-B7C419E6877C}"/>
              </a:ext>
            </a:extLst>
          </p:cNvPr>
          <p:cNvSpPr txBox="1">
            <a:spLocks/>
          </p:cNvSpPr>
          <p:nvPr/>
        </p:nvSpPr>
        <p:spPr>
          <a:xfrm>
            <a:off x="5812661" y="3411441"/>
            <a:ext cx="1681823" cy="2601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9 Anchors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E5922568-3C0A-4827-BE5A-F9972717CD5E}"/>
              </a:ext>
            </a:extLst>
          </p:cNvPr>
          <p:cNvSpPr/>
          <p:nvPr/>
        </p:nvSpPr>
        <p:spPr>
          <a:xfrm>
            <a:off x="8111791" y="1623335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FB5586A-CA97-46E9-BE7B-D479E18BD5FE}"/>
              </a:ext>
            </a:extLst>
          </p:cNvPr>
          <p:cNvSpPr/>
          <p:nvPr/>
        </p:nvSpPr>
        <p:spPr>
          <a:xfrm>
            <a:off x="8111791" y="1960546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2FC6F670-6DBA-47D9-8E39-3A7226AFB7C2}"/>
              </a:ext>
            </a:extLst>
          </p:cNvPr>
          <p:cNvSpPr/>
          <p:nvPr/>
        </p:nvSpPr>
        <p:spPr>
          <a:xfrm>
            <a:off x="8111791" y="284585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68757812-6C22-48EA-B82A-D58F327E58C7}"/>
              </a:ext>
            </a:extLst>
          </p:cNvPr>
          <p:cNvSpPr/>
          <p:nvPr/>
        </p:nvSpPr>
        <p:spPr>
          <a:xfrm>
            <a:off x="8111791" y="3169747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제목 1">
            <a:extLst>
              <a:ext uri="{FF2B5EF4-FFF2-40B4-BE49-F238E27FC236}">
                <a16:creationId xmlns:a16="http://schemas.microsoft.com/office/drawing/2014/main" id="{4BB0926D-9AC8-4F18-B366-3DF64DD9C631}"/>
              </a:ext>
            </a:extLst>
          </p:cNvPr>
          <p:cNvSpPr txBox="1">
            <a:spLocks/>
          </p:cNvSpPr>
          <p:nvPr/>
        </p:nvSpPr>
        <p:spPr>
          <a:xfrm>
            <a:off x="7436530" y="2049734"/>
            <a:ext cx="1584522" cy="63623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ko-KR" altLang="en-US" sz="1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9" name="제목 1">
            <a:extLst>
              <a:ext uri="{FF2B5EF4-FFF2-40B4-BE49-F238E27FC236}">
                <a16:creationId xmlns:a16="http://schemas.microsoft.com/office/drawing/2014/main" id="{C0C363AA-039F-472E-87E1-68B569377CBC}"/>
              </a:ext>
            </a:extLst>
          </p:cNvPr>
          <p:cNvSpPr txBox="1">
            <a:spLocks/>
          </p:cNvSpPr>
          <p:nvPr/>
        </p:nvSpPr>
        <p:spPr>
          <a:xfrm>
            <a:off x="7044268" y="1250577"/>
            <a:ext cx="2558547" cy="3202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</a:t>
            </a:r>
            <a:r>
              <a:rPr lang="ko-KR" altLang="en-US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Vector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6436124E-0DDE-45AF-93B8-A4F8BF9EBB29}"/>
              </a:ext>
            </a:extLst>
          </p:cNvPr>
          <p:cNvCxnSpPr>
            <a:cxnSpLocks/>
            <a:endCxn id="91" idx="2"/>
          </p:cNvCxnSpPr>
          <p:nvPr/>
        </p:nvCxnSpPr>
        <p:spPr>
          <a:xfrm flipV="1">
            <a:off x="7192169" y="1740335"/>
            <a:ext cx="919622" cy="11191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CF5E63A0-6430-4663-9F50-2C0503EBE26C}"/>
              </a:ext>
            </a:extLst>
          </p:cNvPr>
          <p:cNvCxnSpPr>
            <a:cxnSpLocks/>
            <a:endCxn id="93" idx="2"/>
          </p:cNvCxnSpPr>
          <p:nvPr/>
        </p:nvCxnSpPr>
        <p:spPr>
          <a:xfrm flipV="1">
            <a:off x="7209182" y="2077546"/>
            <a:ext cx="902609" cy="7819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76A0E096-8BDA-4A4F-89C0-1232690E2A83}"/>
              </a:ext>
            </a:extLst>
          </p:cNvPr>
          <p:cNvCxnSpPr>
            <a:cxnSpLocks/>
            <a:endCxn id="96" idx="2"/>
          </p:cNvCxnSpPr>
          <p:nvPr/>
        </p:nvCxnSpPr>
        <p:spPr>
          <a:xfrm>
            <a:off x="7192169" y="2845850"/>
            <a:ext cx="919622" cy="117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2FE367F9-96D6-49AD-B112-7C4B6ED62388}"/>
              </a:ext>
            </a:extLst>
          </p:cNvPr>
          <p:cNvCxnSpPr>
            <a:cxnSpLocks/>
            <a:endCxn id="97" idx="2"/>
          </p:cNvCxnSpPr>
          <p:nvPr/>
        </p:nvCxnSpPr>
        <p:spPr>
          <a:xfrm>
            <a:off x="7201044" y="2836520"/>
            <a:ext cx="910747" cy="4502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60CC01B0-C580-4B21-9937-FBD4C7D8DCCF}"/>
              </a:ext>
            </a:extLst>
          </p:cNvPr>
          <p:cNvSpPr/>
          <p:nvPr/>
        </p:nvSpPr>
        <p:spPr>
          <a:xfrm>
            <a:off x="9621865" y="2080246"/>
            <a:ext cx="1443789" cy="4270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Softmax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9646E57C-CB60-477B-8F21-213C6170D818}"/>
              </a:ext>
            </a:extLst>
          </p:cNvPr>
          <p:cNvCxnSpPr>
            <a:stCxn id="91" idx="6"/>
            <a:endCxn id="112" idx="1"/>
          </p:cNvCxnSpPr>
          <p:nvPr/>
        </p:nvCxnSpPr>
        <p:spPr>
          <a:xfrm>
            <a:off x="8345791" y="1740335"/>
            <a:ext cx="1276074" cy="553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연결선 115">
            <a:extLst>
              <a:ext uri="{FF2B5EF4-FFF2-40B4-BE49-F238E27FC236}">
                <a16:creationId xmlns:a16="http://schemas.microsoft.com/office/drawing/2014/main" id="{79C4C850-A88F-484E-90C0-F3DAA275404D}"/>
              </a:ext>
            </a:extLst>
          </p:cNvPr>
          <p:cNvCxnSpPr>
            <a:stCxn id="93" idx="6"/>
            <a:endCxn id="112" idx="1"/>
          </p:cNvCxnSpPr>
          <p:nvPr/>
        </p:nvCxnSpPr>
        <p:spPr>
          <a:xfrm>
            <a:off x="8345791" y="2077546"/>
            <a:ext cx="1276074" cy="2162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D316240B-32EA-481E-9B6E-E9430649DDCF}"/>
              </a:ext>
            </a:extLst>
          </p:cNvPr>
          <p:cNvCxnSpPr>
            <a:stCxn id="96" idx="6"/>
            <a:endCxn id="112" idx="1"/>
          </p:cNvCxnSpPr>
          <p:nvPr/>
        </p:nvCxnSpPr>
        <p:spPr>
          <a:xfrm flipV="1">
            <a:off x="8345791" y="2293778"/>
            <a:ext cx="1276074" cy="6690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523B38B7-10BC-49A2-9409-7F106AD073A5}"/>
              </a:ext>
            </a:extLst>
          </p:cNvPr>
          <p:cNvCxnSpPr>
            <a:stCxn id="97" idx="6"/>
            <a:endCxn id="112" idx="1"/>
          </p:cNvCxnSpPr>
          <p:nvPr/>
        </p:nvCxnSpPr>
        <p:spPr>
          <a:xfrm flipV="1">
            <a:off x="8345791" y="2293778"/>
            <a:ext cx="1276074" cy="9929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제목 1">
            <a:extLst>
              <a:ext uri="{FF2B5EF4-FFF2-40B4-BE49-F238E27FC236}">
                <a16:creationId xmlns:a16="http://schemas.microsoft.com/office/drawing/2014/main" id="{21D87AFE-1C81-49D4-8C0C-734457EA1648}"/>
              </a:ext>
            </a:extLst>
          </p:cNvPr>
          <p:cNvSpPr txBox="1">
            <a:spLocks/>
          </p:cNvSpPr>
          <p:nvPr/>
        </p:nvSpPr>
        <p:spPr>
          <a:xfrm>
            <a:off x="9441719" y="2699387"/>
            <a:ext cx="2558547" cy="3202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Region Proposals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8E1F6680-1641-433F-8EE4-02BC77EE83AA}"/>
              </a:ext>
            </a:extLst>
          </p:cNvPr>
          <p:cNvSpPr/>
          <p:nvPr/>
        </p:nvSpPr>
        <p:spPr>
          <a:xfrm>
            <a:off x="9602815" y="3067585"/>
            <a:ext cx="1443789" cy="4270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Regressor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25" name="직선 연결선 124">
            <a:extLst>
              <a:ext uri="{FF2B5EF4-FFF2-40B4-BE49-F238E27FC236}">
                <a16:creationId xmlns:a16="http://schemas.microsoft.com/office/drawing/2014/main" id="{F269563C-CA90-40F3-B7A6-D8C339FCE654}"/>
              </a:ext>
            </a:extLst>
          </p:cNvPr>
          <p:cNvCxnSpPr>
            <a:cxnSpLocks/>
            <a:stCxn id="91" idx="6"/>
            <a:endCxn id="124" idx="1"/>
          </p:cNvCxnSpPr>
          <p:nvPr/>
        </p:nvCxnSpPr>
        <p:spPr>
          <a:xfrm>
            <a:off x="8345791" y="1740335"/>
            <a:ext cx="1257024" cy="15407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62B2DD3D-9708-4AF8-89A4-0C4712681C75}"/>
              </a:ext>
            </a:extLst>
          </p:cNvPr>
          <p:cNvCxnSpPr>
            <a:cxnSpLocks/>
            <a:stCxn id="93" idx="6"/>
            <a:endCxn id="124" idx="1"/>
          </p:cNvCxnSpPr>
          <p:nvPr/>
        </p:nvCxnSpPr>
        <p:spPr>
          <a:xfrm>
            <a:off x="8345791" y="2077546"/>
            <a:ext cx="1257024" cy="1203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65102F8F-05E8-4026-8D01-A6F6E2C1D255}"/>
              </a:ext>
            </a:extLst>
          </p:cNvPr>
          <p:cNvCxnSpPr>
            <a:cxnSpLocks/>
            <a:stCxn id="96" idx="6"/>
            <a:endCxn id="124" idx="1"/>
          </p:cNvCxnSpPr>
          <p:nvPr/>
        </p:nvCxnSpPr>
        <p:spPr>
          <a:xfrm>
            <a:off x="8345791" y="2962850"/>
            <a:ext cx="1257024" cy="318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80BD95BD-C462-4B7A-B706-F0AEBD7CC357}"/>
              </a:ext>
            </a:extLst>
          </p:cNvPr>
          <p:cNvCxnSpPr>
            <a:cxnSpLocks/>
            <a:stCxn id="97" idx="6"/>
            <a:endCxn id="124" idx="1"/>
          </p:cNvCxnSpPr>
          <p:nvPr/>
        </p:nvCxnSpPr>
        <p:spPr>
          <a:xfrm flipV="1">
            <a:off x="8345791" y="3281117"/>
            <a:ext cx="1257024" cy="56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제목 1">
            <a:extLst>
              <a:ext uri="{FF2B5EF4-FFF2-40B4-BE49-F238E27FC236}">
                <a16:creationId xmlns:a16="http://schemas.microsoft.com/office/drawing/2014/main" id="{A06AB0A8-1A45-4484-86B7-8BF8845FE6D6}"/>
              </a:ext>
            </a:extLst>
          </p:cNvPr>
          <p:cNvSpPr txBox="1">
            <a:spLocks/>
          </p:cNvSpPr>
          <p:nvPr/>
        </p:nvSpPr>
        <p:spPr>
          <a:xfrm>
            <a:off x="1013567" y="5117473"/>
            <a:ext cx="3236860" cy="8790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CNN</a:t>
            </a:r>
          </a:p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(Feature Extraction)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3" name="제목 1">
            <a:extLst>
              <a:ext uri="{FF2B5EF4-FFF2-40B4-BE49-F238E27FC236}">
                <a16:creationId xmlns:a16="http://schemas.microsoft.com/office/drawing/2014/main" id="{C5D5DAA1-9E6A-4A52-844E-4B5F34C92648}"/>
              </a:ext>
            </a:extLst>
          </p:cNvPr>
          <p:cNvSpPr txBox="1">
            <a:spLocks/>
          </p:cNvSpPr>
          <p:nvPr/>
        </p:nvSpPr>
        <p:spPr>
          <a:xfrm>
            <a:off x="2057181" y="1595662"/>
            <a:ext cx="3236860" cy="461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Map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44" name="연결선: 구부러짐 143">
            <a:extLst>
              <a:ext uri="{FF2B5EF4-FFF2-40B4-BE49-F238E27FC236}">
                <a16:creationId xmlns:a16="http://schemas.microsoft.com/office/drawing/2014/main" id="{D52C2FE7-6AF6-4F06-B8F4-619F3B8807A4}"/>
              </a:ext>
            </a:extLst>
          </p:cNvPr>
          <p:cNvCxnSpPr>
            <a:cxnSpLocks/>
            <a:stCxn id="143" idx="2"/>
          </p:cNvCxnSpPr>
          <p:nvPr/>
        </p:nvCxnSpPr>
        <p:spPr>
          <a:xfrm rot="16200000" flipH="1">
            <a:off x="3858206" y="1874547"/>
            <a:ext cx="772969" cy="1138159"/>
          </a:xfrm>
          <a:prstGeom prst="curved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연결선: 구부러짐 150">
            <a:extLst>
              <a:ext uri="{FF2B5EF4-FFF2-40B4-BE49-F238E27FC236}">
                <a16:creationId xmlns:a16="http://schemas.microsoft.com/office/drawing/2014/main" id="{910DB491-7891-4978-835A-AF078B1B17C3}"/>
              </a:ext>
            </a:extLst>
          </p:cNvPr>
          <p:cNvCxnSpPr>
            <a:cxnSpLocks/>
            <a:stCxn id="143" idx="2"/>
          </p:cNvCxnSpPr>
          <p:nvPr/>
        </p:nvCxnSpPr>
        <p:spPr>
          <a:xfrm rot="16200000" flipH="1">
            <a:off x="2473568" y="3259185"/>
            <a:ext cx="3521130" cy="1117045"/>
          </a:xfrm>
          <a:prstGeom prst="curvedConnector3">
            <a:avLst>
              <a:gd name="adj1" fmla="val 10419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713C254-7F4E-48CA-AD47-69F88B1B41CE}"/>
              </a:ext>
            </a:extLst>
          </p:cNvPr>
          <p:cNvSpPr/>
          <p:nvPr/>
        </p:nvSpPr>
        <p:spPr>
          <a:xfrm>
            <a:off x="3751134" y="3843849"/>
            <a:ext cx="441238" cy="475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22225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56" name="직선 연결선 155">
            <a:extLst>
              <a:ext uri="{FF2B5EF4-FFF2-40B4-BE49-F238E27FC236}">
                <a16:creationId xmlns:a16="http://schemas.microsoft.com/office/drawing/2014/main" id="{E387D3A5-F773-4B5E-8D42-6321DE062DB1}"/>
              </a:ext>
            </a:extLst>
          </p:cNvPr>
          <p:cNvCxnSpPr>
            <a:cxnSpLocks/>
          </p:cNvCxnSpPr>
          <p:nvPr/>
        </p:nvCxnSpPr>
        <p:spPr>
          <a:xfrm flipH="1">
            <a:off x="5294041" y="2585387"/>
            <a:ext cx="590377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7" name="직선 연결선 156">
            <a:extLst>
              <a:ext uri="{FF2B5EF4-FFF2-40B4-BE49-F238E27FC236}">
                <a16:creationId xmlns:a16="http://schemas.microsoft.com/office/drawing/2014/main" id="{D0B2919A-9648-4A90-9F7A-2B2096CA5E9C}"/>
              </a:ext>
            </a:extLst>
          </p:cNvPr>
          <p:cNvCxnSpPr>
            <a:cxnSpLocks/>
          </p:cNvCxnSpPr>
          <p:nvPr/>
        </p:nvCxnSpPr>
        <p:spPr>
          <a:xfrm flipH="1">
            <a:off x="5446441" y="2378544"/>
            <a:ext cx="717183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8" name="직선 연결선 157">
            <a:extLst>
              <a:ext uri="{FF2B5EF4-FFF2-40B4-BE49-F238E27FC236}">
                <a16:creationId xmlns:a16="http://schemas.microsoft.com/office/drawing/2014/main" id="{125F57BD-6814-4FD8-B90A-2377C156A55F}"/>
              </a:ext>
            </a:extLst>
          </p:cNvPr>
          <p:cNvCxnSpPr>
            <a:cxnSpLocks/>
          </p:cNvCxnSpPr>
          <p:nvPr/>
        </p:nvCxnSpPr>
        <p:spPr>
          <a:xfrm flipH="1" flipV="1">
            <a:off x="5321994" y="2962850"/>
            <a:ext cx="577570" cy="74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9" name="직선 연결선 188">
            <a:extLst>
              <a:ext uri="{FF2B5EF4-FFF2-40B4-BE49-F238E27FC236}">
                <a16:creationId xmlns:a16="http://schemas.microsoft.com/office/drawing/2014/main" id="{A8D674E3-56D4-49CC-A97D-8A37DCFF867E}"/>
              </a:ext>
            </a:extLst>
          </p:cNvPr>
          <p:cNvCxnSpPr>
            <a:cxnSpLocks/>
          </p:cNvCxnSpPr>
          <p:nvPr/>
        </p:nvCxnSpPr>
        <p:spPr>
          <a:xfrm>
            <a:off x="5294041" y="2585387"/>
            <a:ext cx="0" cy="37746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1" name="직선 연결선 190">
            <a:extLst>
              <a:ext uri="{FF2B5EF4-FFF2-40B4-BE49-F238E27FC236}">
                <a16:creationId xmlns:a16="http://schemas.microsoft.com/office/drawing/2014/main" id="{64D92DCC-2B09-4092-8750-A8C8546A1639}"/>
              </a:ext>
            </a:extLst>
          </p:cNvPr>
          <p:cNvCxnSpPr>
            <a:cxnSpLocks/>
          </p:cNvCxnSpPr>
          <p:nvPr/>
        </p:nvCxnSpPr>
        <p:spPr>
          <a:xfrm>
            <a:off x="5446441" y="2439582"/>
            <a:ext cx="0" cy="37746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4" name="직선 연결선 193">
            <a:extLst>
              <a:ext uri="{FF2B5EF4-FFF2-40B4-BE49-F238E27FC236}">
                <a16:creationId xmlns:a16="http://schemas.microsoft.com/office/drawing/2014/main" id="{FEA12B33-1687-4DC4-935B-D47D6C6006DD}"/>
              </a:ext>
            </a:extLst>
          </p:cNvPr>
          <p:cNvCxnSpPr/>
          <p:nvPr/>
        </p:nvCxnSpPr>
        <p:spPr>
          <a:xfrm flipV="1">
            <a:off x="5281845" y="2378544"/>
            <a:ext cx="177585" cy="20684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6" name="직선 연결선 195">
            <a:extLst>
              <a:ext uri="{FF2B5EF4-FFF2-40B4-BE49-F238E27FC236}">
                <a16:creationId xmlns:a16="http://schemas.microsoft.com/office/drawing/2014/main" id="{A1E244A8-CC64-4C8E-AFE4-1814BE8B4E86}"/>
              </a:ext>
            </a:extLst>
          </p:cNvPr>
          <p:cNvCxnSpPr/>
          <p:nvPr/>
        </p:nvCxnSpPr>
        <p:spPr>
          <a:xfrm flipV="1">
            <a:off x="5294041" y="2845850"/>
            <a:ext cx="152400" cy="1170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19830A30-0DE1-4277-89E9-CFEEDBD58354}"/>
              </a:ext>
            </a:extLst>
          </p:cNvPr>
          <p:cNvCxnSpPr>
            <a:cxnSpLocks/>
          </p:cNvCxnSpPr>
          <p:nvPr/>
        </p:nvCxnSpPr>
        <p:spPr>
          <a:xfrm flipH="1">
            <a:off x="5610779" y="5190668"/>
            <a:ext cx="433434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8" name="직선 연결선 197">
            <a:extLst>
              <a:ext uri="{FF2B5EF4-FFF2-40B4-BE49-F238E27FC236}">
                <a16:creationId xmlns:a16="http://schemas.microsoft.com/office/drawing/2014/main" id="{3076D820-3044-429B-9F35-11F8A0C39C74}"/>
              </a:ext>
            </a:extLst>
          </p:cNvPr>
          <p:cNvCxnSpPr>
            <a:cxnSpLocks/>
          </p:cNvCxnSpPr>
          <p:nvPr/>
        </p:nvCxnSpPr>
        <p:spPr>
          <a:xfrm flipH="1">
            <a:off x="5338420" y="4930204"/>
            <a:ext cx="590377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9" name="직선 연결선 198">
            <a:extLst>
              <a:ext uri="{FF2B5EF4-FFF2-40B4-BE49-F238E27FC236}">
                <a16:creationId xmlns:a16="http://schemas.microsoft.com/office/drawing/2014/main" id="{C506395B-6E56-4E49-B479-022794B8585B}"/>
              </a:ext>
            </a:extLst>
          </p:cNvPr>
          <p:cNvCxnSpPr>
            <a:cxnSpLocks/>
          </p:cNvCxnSpPr>
          <p:nvPr/>
        </p:nvCxnSpPr>
        <p:spPr>
          <a:xfrm flipH="1">
            <a:off x="5549080" y="4752389"/>
            <a:ext cx="596732" cy="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0" name="직선 연결선 199">
            <a:extLst>
              <a:ext uri="{FF2B5EF4-FFF2-40B4-BE49-F238E27FC236}">
                <a16:creationId xmlns:a16="http://schemas.microsoft.com/office/drawing/2014/main" id="{038826F8-C4F0-4A2A-BAD1-09A112687A41}"/>
              </a:ext>
            </a:extLst>
          </p:cNvPr>
          <p:cNvCxnSpPr>
            <a:cxnSpLocks/>
          </p:cNvCxnSpPr>
          <p:nvPr/>
        </p:nvCxnSpPr>
        <p:spPr>
          <a:xfrm flipH="1" flipV="1">
            <a:off x="5380888" y="5291765"/>
            <a:ext cx="577570" cy="74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1" name="직선 연결선 200">
            <a:extLst>
              <a:ext uri="{FF2B5EF4-FFF2-40B4-BE49-F238E27FC236}">
                <a16:creationId xmlns:a16="http://schemas.microsoft.com/office/drawing/2014/main" id="{A2C7ED4D-1E16-4F8D-A5AE-D54F1CF13F31}"/>
              </a:ext>
            </a:extLst>
          </p:cNvPr>
          <p:cNvCxnSpPr>
            <a:cxnSpLocks/>
          </p:cNvCxnSpPr>
          <p:nvPr/>
        </p:nvCxnSpPr>
        <p:spPr>
          <a:xfrm flipH="1">
            <a:off x="5380888" y="4959233"/>
            <a:ext cx="1" cy="39081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2" name="직선 연결선 201">
            <a:extLst>
              <a:ext uri="{FF2B5EF4-FFF2-40B4-BE49-F238E27FC236}">
                <a16:creationId xmlns:a16="http://schemas.microsoft.com/office/drawing/2014/main" id="{24161973-CB8B-4569-8EE2-A25BC39E6B65}"/>
              </a:ext>
            </a:extLst>
          </p:cNvPr>
          <p:cNvCxnSpPr>
            <a:cxnSpLocks/>
          </p:cNvCxnSpPr>
          <p:nvPr/>
        </p:nvCxnSpPr>
        <p:spPr>
          <a:xfrm flipH="1">
            <a:off x="5578109" y="4778910"/>
            <a:ext cx="10853" cy="42627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3" name="직선 연결선 202">
            <a:extLst>
              <a:ext uri="{FF2B5EF4-FFF2-40B4-BE49-F238E27FC236}">
                <a16:creationId xmlns:a16="http://schemas.microsoft.com/office/drawing/2014/main" id="{08C579B5-3070-443E-BF00-42DF62639874}"/>
              </a:ext>
            </a:extLst>
          </p:cNvPr>
          <p:cNvCxnSpPr>
            <a:cxnSpLocks/>
          </p:cNvCxnSpPr>
          <p:nvPr/>
        </p:nvCxnSpPr>
        <p:spPr>
          <a:xfrm flipV="1">
            <a:off x="5380889" y="4752391"/>
            <a:ext cx="197219" cy="17781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4" name="직선 연결선 203">
            <a:extLst>
              <a:ext uri="{FF2B5EF4-FFF2-40B4-BE49-F238E27FC236}">
                <a16:creationId xmlns:a16="http://schemas.microsoft.com/office/drawing/2014/main" id="{469AF193-70B3-4414-8481-3BCF2E569184}"/>
              </a:ext>
            </a:extLst>
          </p:cNvPr>
          <p:cNvCxnSpPr>
            <a:cxnSpLocks/>
          </p:cNvCxnSpPr>
          <p:nvPr/>
        </p:nvCxnSpPr>
        <p:spPr>
          <a:xfrm flipV="1">
            <a:off x="5367448" y="5190667"/>
            <a:ext cx="152400" cy="1170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4" name="직선 연결선 223">
            <a:extLst>
              <a:ext uri="{FF2B5EF4-FFF2-40B4-BE49-F238E27FC236}">
                <a16:creationId xmlns:a16="http://schemas.microsoft.com/office/drawing/2014/main" id="{E8D57802-1678-45D6-994B-CE8DE77DA3CE}"/>
              </a:ext>
            </a:extLst>
          </p:cNvPr>
          <p:cNvCxnSpPr>
            <a:cxnSpLocks/>
          </p:cNvCxnSpPr>
          <p:nvPr/>
        </p:nvCxnSpPr>
        <p:spPr>
          <a:xfrm flipH="1">
            <a:off x="5318800" y="6026721"/>
            <a:ext cx="433434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5" name="직선 연결선 224">
            <a:extLst>
              <a:ext uri="{FF2B5EF4-FFF2-40B4-BE49-F238E27FC236}">
                <a16:creationId xmlns:a16="http://schemas.microsoft.com/office/drawing/2014/main" id="{052357E9-8C26-4BCC-A0BF-814112A595FF}"/>
              </a:ext>
            </a:extLst>
          </p:cNvPr>
          <p:cNvCxnSpPr>
            <a:cxnSpLocks/>
          </p:cNvCxnSpPr>
          <p:nvPr/>
        </p:nvCxnSpPr>
        <p:spPr>
          <a:xfrm flipH="1">
            <a:off x="5046441" y="5766257"/>
            <a:ext cx="590377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6" name="직선 연결선 225">
            <a:extLst>
              <a:ext uri="{FF2B5EF4-FFF2-40B4-BE49-F238E27FC236}">
                <a16:creationId xmlns:a16="http://schemas.microsoft.com/office/drawing/2014/main" id="{43BA5227-7DEA-49B0-83B2-644D47360F1D}"/>
              </a:ext>
            </a:extLst>
          </p:cNvPr>
          <p:cNvCxnSpPr>
            <a:cxnSpLocks/>
          </p:cNvCxnSpPr>
          <p:nvPr/>
        </p:nvCxnSpPr>
        <p:spPr>
          <a:xfrm flipH="1">
            <a:off x="5257101" y="5588442"/>
            <a:ext cx="596732" cy="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7" name="직선 연결선 226">
            <a:extLst>
              <a:ext uri="{FF2B5EF4-FFF2-40B4-BE49-F238E27FC236}">
                <a16:creationId xmlns:a16="http://schemas.microsoft.com/office/drawing/2014/main" id="{7698116C-47C8-490C-AF6E-FAD819F9161E}"/>
              </a:ext>
            </a:extLst>
          </p:cNvPr>
          <p:cNvCxnSpPr>
            <a:cxnSpLocks/>
          </p:cNvCxnSpPr>
          <p:nvPr/>
        </p:nvCxnSpPr>
        <p:spPr>
          <a:xfrm flipH="1" flipV="1">
            <a:off x="5088909" y="6127818"/>
            <a:ext cx="577570" cy="74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8" name="직선 연결선 227">
            <a:extLst>
              <a:ext uri="{FF2B5EF4-FFF2-40B4-BE49-F238E27FC236}">
                <a16:creationId xmlns:a16="http://schemas.microsoft.com/office/drawing/2014/main" id="{89139444-EE59-4C30-BDF7-4552E913DE0B}"/>
              </a:ext>
            </a:extLst>
          </p:cNvPr>
          <p:cNvCxnSpPr>
            <a:cxnSpLocks/>
          </p:cNvCxnSpPr>
          <p:nvPr/>
        </p:nvCxnSpPr>
        <p:spPr>
          <a:xfrm flipH="1">
            <a:off x="5088909" y="5795286"/>
            <a:ext cx="1" cy="39081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9" name="직선 연결선 228">
            <a:extLst>
              <a:ext uri="{FF2B5EF4-FFF2-40B4-BE49-F238E27FC236}">
                <a16:creationId xmlns:a16="http://schemas.microsoft.com/office/drawing/2014/main" id="{7210D454-FDF0-4019-8397-D8E08446895C}"/>
              </a:ext>
            </a:extLst>
          </p:cNvPr>
          <p:cNvCxnSpPr>
            <a:cxnSpLocks/>
          </p:cNvCxnSpPr>
          <p:nvPr/>
        </p:nvCxnSpPr>
        <p:spPr>
          <a:xfrm flipH="1">
            <a:off x="5286130" y="5614963"/>
            <a:ext cx="10853" cy="42627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0" name="직선 연결선 229">
            <a:extLst>
              <a:ext uri="{FF2B5EF4-FFF2-40B4-BE49-F238E27FC236}">
                <a16:creationId xmlns:a16="http://schemas.microsoft.com/office/drawing/2014/main" id="{66B4BCAE-6C37-4CBA-8EB0-2B63AE48DC96}"/>
              </a:ext>
            </a:extLst>
          </p:cNvPr>
          <p:cNvCxnSpPr>
            <a:cxnSpLocks/>
          </p:cNvCxnSpPr>
          <p:nvPr/>
        </p:nvCxnSpPr>
        <p:spPr>
          <a:xfrm flipV="1">
            <a:off x="5088910" y="5588444"/>
            <a:ext cx="197219" cy="17781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1" name="직선 연결선 230">
            <a:extLst>
              <a:ext uri="{FF2B5EF4-FFF2-40B4-BE49-F238E27FC236}">
                <a16:creationId xmlns:a16="http://schemas.microsoft.com/office/drawing/2014/main" id="{E3401716-6C9D-4363-955A-C3D5340C06C9}"/>
              </a:ext>
            </a:extLst>
          </p:cNvPr>
          <p:cNvCxnSpPr>
            <a:cxnSpLocks/>
          </p:cNvCxnSpPr>
          <p:nvPr/>
        </p:nvCxnSpPr>
        <p:spPr>
          <a:xfrm flipV="1">
            <a:off x="5075469" y="6026720"/>
            <a:ext cx="152400" cy="1170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3" name="직선 연결선 232">
            <a:extLst>
              <a:ext uri="{FF2B5EF4-FFF2-40B4-BE49-F238E27FC236}">
                <a16:creationId xmlns:a16="http://schemas.microsoft.com/office/drawing/2014/main" id="{02A9F124-736D-4B7D-85D1-6F389C718866}"/>
              </a:ext>
            </a:extLst>
          </p:cNvPr>
          <p:cNvCxnSpPr>
            <a:cxnSpLocks/>
          </p:cNvCxnSpPr>
          <p:nvPr/>
        </p:nvCxnSpPr>
        <p:spPr>
          <a:xfrm>
            <a:off x="5488175" y="5785087"/>
            <a:ext cx="655742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4" name="직선 연결선 233">
            <a:extLst>
              <a:ext uri="{FF2B5EF4-FFF2-40B4-BE49-F238E27FC236}">
                <a16:creationId xmlns:a16="http://schemas.microsoft.com/office/drawing/2014/main" id="{37A576D9-38E3-44EE-991A-5EE6BFC95675}"/>
              </a:ext>
            </a:extLst>
          </p:cNvPr>
          <p:cNvCxnSpPr>
            <a:cxnSpLocks/>
          </p:cNvCxnSpPr>
          <p:nvPr/>
        </p:nvCxnSpPr>
        <p:spPr>
          <a:xfrm>
            <a:off x="5372760" y="5524623"/>
            <a:ext cx="893180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5" name="직선 연결선 234">
            <a:extLst>
              <a:ext uri="{FF2B5EF4-FFF2-40B4-BE49-F238E27FC236}">
                <a16:creationId xmlns:a16="http://schemas.microsoft.com/office/drawing/2014/main" id="{7CED3A3B-FE05-4824-A847-B3E14EF4DBAA}"/>
              </a:ext>
            </a:extLst>
          </p:cNvPr>
          <p:cNvCxnSpPr>
            <a:cxnSpLocks/>
          </p:cNvCxnSpPr>
          <p:nvPr/>
        </p:nvCxnSpPr>
        <p:spPr>
          <a:xfrm>
            <a:off x="5589774" y="5346808"/>
            <a:ext cx="902796" cy="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6" name="직선 연결선 235">
            <a:extLst>
              <a:ext uri="{FF2B5EF4-FFF2-40B4-BE49-F238E27FC236}">
                <a16:creationId xmlns:a16="http://schemas.microsoft.com/office/drawing/2014/main" id="{3DCB3F0C-945A-43AA-929D-6DE294FFAC7A}"/>
              </a:ext>
            </a:extLst>
          </p:cNvPr>
          <p:cNvCxnSpPr>
            <a:cxnSpLocks/>
          </p:cNvCxnSpPr>
          <p:nvPr/>
        </p:nvCxnSpPr>
        <p:spPr>
          <a:xfrm flipV="1">
            <a:off x="5402420" y="5882107"/>
            <a:ext cx="873806" cy="1157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7" name="직선 연결선 236">
            <a:extLst>
              <a:ext uri="{FF2B5EF4-FFF2-40B4-BE49-F238E27FC236}">
                <a16:creationId xmlns:a16="http://schemas.microsoft.com/office/drawing/2014/main" id="{1624EB0F-2C85-4335-8284-0F039D4D10CA}"/>
              </a:ext>
            </a:extLst>
          </p:cNvPr>
          <p:cNvCxnSpPr>
            <a:cxnSpLocks/>
          </p:cNvCxnSpPr>
          <p:nvPr/>
        </p:nvCxnSpPr>
        <p:spPr>
          <a:xfrm flipH="1">
            <a:off x="5378520" y="5542796"/>
            <a:ext cx="1" cy="39081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8" name="직선 연결선 237">
            <a:extLst>
              <a:ext uri="{FF2B5EF4-FFF2-40B4-BE49-F238E27FC236}">
                <a16:creationId xmlns:a16="http://schemas.microsoft.com/office/drawing/2014/main" id="{94F67624-1142-4711-882E-A159FBA4E0DD}"/>
              </a:ext>
            </a:extLst>
          </p:cNvPr>
          <p:cNvCxnSpPr>
            <a:cxnSpLocks/>
          </p:cNvCxnSpPr>
          <p:nvPr/>
        </p:nvCxnSpPr>
        <p:spPr>
          <a:xfrm flipH="1">
            <a:off x="5575741" y="5362473"/>
            <a:ext cx="10853" cy="42627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9" name="직선 연결선 238">
            <a:extLst>
              <a:ext uri="{FF2B5EF4-FFF2-40B4-BE49-F238E27FC236}">
                <a16:creationId xmlns:a16="http://schemas.microsoft.com/office/drawing/2014/main" id="{B5C2A598-792E-4769-B93B-6091D94C9600}"/>
              </a:ext>
            </a:extLst>
          </p:cNvPr>
          <p:cNvCxnSpPr>
            <a:cxnSpLocks/>
          </p:cNvCxnSpPr>
          <p:nvPr/>
        </p:nvCxnSpPr>
        <p:spPr>
          <a:xfrm flipV="1">
            <a:off x="5378520" y="5335955"/>
            <a:ext cx="197219" cy="17781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0" name="직선 연결선 239">
            <a:extLst>
              <a:ext uri="{FF2B5EF4-FFF2-40B4-BE49-F238E27FC236}">
                <a16:creationId xmlns:a16="http://schemas.microsoft.com/office/drawing/2014/main" id="{18E61B84-7C70-40B9-9D72-6A1B94457E82}"/>
              </a:ext>
            </a:extLst>
          </p:cNvPr>
          <p:cNvCxnSpPr>
            <a:cxnSpLocks/>
          </p:cNvCxnSpPr>
          <p:nvPr/>
        </p:nvCxnSpPr>
        <p:spPr>
          <a:xfrm flipV="1">
            <a:off x="5365079" y="5774230"/>
            <a:ext cx="152400" cy="1170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0" name="직사각형 209">
            <a:extLst>
              <a:ext uri="{FF2B5EF4-FFF2-40B4-BE49-F238E27FC236}">
                <a16:creationId xmlns:a16="http://schemas.microsoft.com/office/drawing/2014/main" id="{EC5376BB-C815-49DA-8004-F4196B4945CA}"/>
              </a:ext>
            </a:extLst>
          </p:cNvPr>
          <p:cNvSpPr/>
          <p:nvPr/>
        </p:nvSpPr>
        <p:spPr>
          <a:xfrm>
            <a:off x="5987057" y="4863879"/>
            <a:ext cx="525319" cy="3840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38100" dir="21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19050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40000"/>
                <a:lumOff val="6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2" name="직사각형 231">
            <a:extLst>
              <a:ext uri="{FF2B5EF4-FFF2-40B4-BE49-F238E27FC236}">
                <a16:creationId xmlns:a16="http://schemas.microsoft.com/office/drawing/2014/main" id="{5CEF3A8C-E041-494B-A3AD-75AF93407F68}"/>
              </a:ext>
            </a:extLst>
          </p:cNvPr>
          <p:cNvSpPr/>
          <p:nvPr/>
        </p:nvSpPr>
        <p:spPr>
          <a:xfrm>
            <a:off x="5695078" y="5699932"/>
            <a:ext cx="525319" cy="3840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38100" dir="21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19050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40000"/>
                <a:lumOff val="6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1" name="직사각형 240">
            <a:extLst>
              <a:ext uri="{FF2B5EF4-FFF2-40B4-BE49-F238E27FC236}">
                <a16:creationId xmlns:a16="http://schemas.microsoft.com/office/drawing/2014/main" id="{D34B2E64-7AA0-4103-A0C6-4331F8A55339}"/>
              </a:ext>
            </a:extLst>
          </p:cNvPr>
          <p:cNvSpPr/>
          <p:nvPr/>
        </p:nvSpPr>
        <p:spPr>
          <a:xfrm>
            <a:off x="6106474" y="5420271"/>
            <a:ext cx="612330" cy="3840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38100" dir="21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19050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40000"/>
                <a:lumOff val="6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0" name="제목 1">
            <a:extLst>
              <a:ext uri="{FF2B5EF4-FFF2-40B4-BE49-F238E27FC236}">
                <a16:creationId xmlns:a16="http://schemas.microsoft.com/office/drawing/2014/main" id="{FB777DFE-28FA-4750-9B48-4AE51DB04B93}"/>
              </a:ext>
            </a:extLst>
          </p:cNvPr>
          <p:cNvSpPr txBox="1">
            <a:spLocks/>
          </p:cNvSpPr>
          <p:nvPr/>
        </p:nvSpPr>
        <p:spPr>
          <a:xfrm>
            <a:off x="4998411" y="6440148"/>
            <a:ext cx="1681823" cy="2601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Roi Pooling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251" name="직선 화살표 연결선 250">
            <a:extLst>
              <a:ext uri="{FF2B5EF4-FFF2-40B4-BE49-F238E27FC236}">
                <a16:creationId xmlns:a16="http://schemas.microsoft.com/office/drawing/2014/main" id="{EBFAE450-EE10-47F1-85AD-890CB2C7A880}"/>
              </a:ext>
            </a:extLst>
          </p:cNvPr>
          <p:cNvCxnSpPr>
            <a:cxnSpLocks/>
          </p:cNvCxnSpPr>
          <p:nvPr/>
        </p:nvCxnSpPr>
        <p:spPr>
          <a:xfrm>
            <a:off x="6249716" y="5029448"/>
            <a:ext cx="51606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2" name="직선 화살표 연결선 251">
            <a:extLst>
              <a:ext uri="{FF2B5EF4-FFF2-40B4-BE49-F238E27FC236}">
                <a16:creationId xmlns:a16="http://schemas.microsoft.com/office/drawing/2014/main" id="{08DFB005-F477-4343-A678-F7074B2E54CF}"/>
              </a:ext>
            </a:extLst>
          </p:cNvPr>
          <p:cNvCxnSpPr/>
          <p:nvPr/>
        </p:nvCxnSpPr>
        <p:spPr>
          <a:xfrm>
            <a:off x="6402116" y="5630176"/>
            <a:ext cx="39319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3" name="직선 화살표 연결선 252">
            <a:extLst>
              <a:ext uri="{FF2B5EF4-FFF2-40B4-BE49-F238E27FC236}">
                <a16:creationId xmlns:a16="http://schemas.microsoft.com/office/drawing/2014/main" id="{9F8DF3B4-4164-4AF1-A2DD-F26C6A203BDD}"/>
              </a:ext>
            </a:extLst>
          </p:cNvPr>
          <p:cNvCxnSpPr>
            <a:cxnSpLocks/>
          </p:cNvCxnSpPr>
          <p:nvPr/>
        </p:nvCxnSpPr>
        <p:spPr>
          <a:xfrm>
            <a:off x="5909874" y="5948819"/>
            <a:ext cx="8854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7" name="제목 1">
            <a:extLst>
              <a:ext uri="{FF2B5EF4-FFF2-40B4-BE49-F238E27FC236}">
                <a16:creationId xmlns:a16="http://schemas.microsoft.com/office/drawing/2014/main" id="{4645FF50-03DC-4689-A4BF-5EA22A315283}"/>
              </a:ext>
            </a:extLst>
          </p:cNvPr>
          <p:cNvSpPr txBox="1">
            <a:spLocks/>
          </p:cNvSpPr>
          <p:nvPr/>
        </p:nvSpPr>
        <p:spPr>
          <a:xfrm>
            <a:off x="6239184" y="5040589"/>
            <a:ext cx="1584522" cy="63623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ko-KR" altLang="en-US" sz="1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17" name="직사각형 416">
            <a:extLst>
              <a:ext uri="{FF2B5EF4-FFF2-40B4-BE49-F238E27FC236}">
                <a16:creationId xmlns:a16="http://schemas.microsoft.com/office/drawing/2014/main" id="{A4D64434-4160-4E8A-B978-6737AFCC950A}"/>
              </a:ext>
            </a:extLst>
          </p:cNvPr>
          <p:cNvSpPr/>
          <p:nvPr/>
        </p:nvSpPr>
        <p:spPr>
          <a:xfrm>
            <a:off x="9451273" y="4999174"/>
            <a:ext cx="895370" cy="4270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</a:rPr>
              <a:t>Softmax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22" name="직사각형 421">
            <a:extLst>
              <a:ext uri="{FF2B5EF4-FFF2-40B4-BE49-F238E27FC236}">
                <a16:creationId xmlns:a16="http://schemas.microsoft.com/office/drawing/2014/main" id="{E4882C6D-5A10-430E-9ADE-66607AA26C37}"/>
              </a:ext>
            </a:extLst>
          </p:cNvPr>
          <p:cNvSpPr/>
          <p:nvPr/>
        </p:nvSpPr>
        <p:spPr>
          <a:xfrm>
            <a:off x="9432223" y="5646524"/>
            <a:ext cx="895370" cy="4270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Regressor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99" name="직사각형 498">
            <a:extLst>
              <a:ext uri="{FF2B5EF4-FFF2-40B4-BE49-F238E27FC236}">
                <a16:creationId xmlns:a16="http://schemas.microsoft.com/office/drawing/2014/main" id="{213D7193-848D-4B5C-964B-28187FD42F06}"/>
              </a:ext>
            </a:extLst>
          </p:cNvPr>
          <p:cNvSpPr/>
          <p:nvPr/>
        </p:nvSpPr>
        <p:spPr>
          <a:xfrm>
            <a:off x="10846794" y="6016706"/>
            <a:ext cx="919163" cy="26399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EDDB8D51-A228-442B-8C71-1FE1D021F2CE}"/>
              </a:ext>
            </a:extLst>
          </p:cNvPr>
          <p:cNvSpPr/>
          <p:nvPr/>
        </p:nvSpPr>
        <p:spPr>
          <a:xfrm>
            <a:off x="4052308" y="3854678"/>
            <a:ext cx="441238" cy="475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22225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0" name="제목 1">
            <a:extLst>
              <a:ext uri="{FF2B5EF4-FFF2-40B4-BE49-F238E27FC236}">
                <a16:creationId xmlns:a16="http://schemas.microsoft.com/office/drawing/2014/main" id="{56E41040-F174-464B-94E4-619278E6F938}"/>
              </a:ext>
            </a:extLst>
          </p:cNvPr>
          <p:cNvSpPr txBox="1">
            <a:spLocks/>
          </p:cNvSpPr>
          <p:nvPr/>
        </p:nvSpPr>
        <p:spPr>
          <a:xfrm>
            <a:off x="-18377" y="2836520"/>
            <a:ext cx="1793344" cy="461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Input Image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01" name="직선 화살표 연결선 500">
            <a:extLst>
              <a:ext uri="{FF2B5EF4-FFF2-40B4-BE49-F238E27FC236}">
                <a16:creationId xmlns:a16="http://schemas.microsoft.com/office/drawing/2014/main" id="{F02B5ED9-4C00-46FD-8C4B-D60152FC3212}"/>
              </a:ext>
            </a:extLst>
          </p:cNvPr>
          <p:cNvCxnSpPr>
            <a:cxnSpLocks/>
          </p:cNvCxnSpPr>
          <p:nvPr/>
        </p:nvCxnSpPr>
        <p:spPr>
          <a:xfrm>
            <a:off x="10429391" y="5205182"/>
            <a:ext cx="278622" cy="75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4" name="직선 화살표 연결선 503">
            <a:extLst>
              <a:ext uri="{FF2B5EF4-FFF2-40B4-BE49-F238E27FC236}">
                <a16:creationId xmlns:a16="http://schemas.microsoft.com/office/drawing/2014/main" id="{C3A82198-11DE-4CBA-B800-EE4B7A7254AC}"/>
              </a:ext>
            </a:extLst>
          </p:cNvPr>
          <p:cNvCxnSpPr>
            <a:cxnSpLocks/>
          </p:cNvCxnSpPr>
          <p:nvPr/>
        </p:nvCxnSpPr>
        <p:spPr>
          <a:xfrm>
            <a:off x="10423452" y="5865058"/>
            <a:ext cx="278622" cy="75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7" name="제목 1">
            <a:extLst>
              <a:ext uri="{FF2B5EF4-FFF2-40B4-BE49-F238E27FC236}">
                <a16:creationId xmlns:a16="http://schemas.microsoft.com/office/drawing/2014/main" id="{876F442E-B9BF-47BC-B6DB-F5F1219D1F4C}"/>
              </a:ext>
            </a:extLst>
          </p:cNvPr>
          <p:cNvSpPr txBox="1">
            <a:spLocks/>
          </p:cNvSpPr>
          <p:nvPr/>
        </p:nvSpPr>
        <p:spPr>
          <a:xfrm>
            <a:off x="1287959" y="1404175"/>
            <a:ext cx="1189329" cy="6704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RPN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95" name="직사각형 494">
            <a:extLst>
              <a:ext uri="{FF2B5EF4-FFF2-40B4-BE49-F238E27FC236}">
                <a16:creationId xmlns:a16="http://schemas.microsoft.com/office/drawing/2014/main" id="{06CA4C1C-AB7E-423E-A16E-E605C97CB996}"/>
              </a:ext>
            </a:extLst>
          </p:cNvPr>
          <p:cNvSpPr/>
          <p:nvPr/>
        </p:nvSpPr>
        <p:spPr>
          <a:xfrm>
            <a:off x="11017576" y="4973747"/>
            <a:ext cx="520639" cy="1020837"/>
          </a:xfrm>
          <a:prstGeom prst="rect">
            <a:avLst/>
          </a:prstGeom>
          <a:noFill/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0" name="제목 1">
            <a:extLst>
              <a:ext uri="{FF2B5EF4-FFF2-40B4-BE49-F238E27FC236}">
                <a16:creationId xmlns:a16="http://schemas.microsoft.com/office/drawing/2014/main" id="{EDCACDE8-7E3A-4F5D-B7C1-E6B31400DCC1}"/>
              </a:ext>
            </a:extLst>
          </p:cNvPr>
          <p:cNvSpPr txBox="1">
            <a:spLocks/>
          </p:cNvSpPr>
          <p:nvPr/>
        </p:nvSpPr>
        <p:spPr>
          <a:xfrm>
            <a:off x="10241604" y="6318481"/>
            <a:ext cx="2072582" cy="461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Output Image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21" name="제목 1">
            <a:extLst>
              <a:ext uri="{FF2B5EF4-FFF2-40B4-BE49-F238E27FC236}">
                <a16:creationId xmlns:a16="http://schemas.microsoft.com/office/drawing/2014/main" id="{BA1BEC94-0AEE-4366-8FE9-B18F7F33D2F3}"/>
              </a:ext>
            </a:extLst>
          </p:cNvPr>
          <p:cNvSpPr txBox="1">
            <a:spLocks/>
          </p:cNvSpPr>
          <p:nvPr/>
        </p:nvSpPr>
        <p:spPr>
          <a:xfrm>
            <a:off x="11621509" y="45499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2/8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22" name="내용 개체 틀 2">
            <a:extLst>
              <a:ext uri="{FF2B5EF4-FFF2-40B4-BE49-F238E27FC236}">
                <a16:creationId xmlns:a16="http://schemas.microsoft.com/office/drawing/2014/main" id="{FD5F5647-D537-402D-9D2C-BEA661FDF2D0}"/>
              </a:ext>
            </a:extLst>
          </p:cNvPr>
          <p:cNvSpPr txBox="1">
            <a:spLocks/>
          </p:cNvSpPr>
          <p:nvPr/>
        </p:nvSpPr>
        <p:spPr>
          <a:xfrm>
            <a:off x="729257" y="-436432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dirty="0"/>
              <a:t>Object Detection</a:t>
            </a:r>
            <a:r>
              <a:rPr lang="ko-KR" altLang="en-US" dirty="0"/>
              <a:t>에서 </a:t>
            </a:r>
            <a:r>
              <a:rPr lang="en-US" altLang="ko-KR" dirty="0" err="1"/>
              <a:t>Deeplearning</a:t>
            </a:r>
            <a:r>
              <a:rPr lang="ko-KR" altLang="en-US" dirty="0"/>
              <a:t>을 사용한 첫 모델이 </a:t>
            </a:r>
            <a:r>
              <a:rPr lang="en-US" altLang="ko-KR" dirty="0"/>
              <a:t>RCNN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RCNN-SPPNET-FASTRCNN-</a:t>
            </a:r>
            <a:r>
              <a:rPr lang="en-US" altLang="ko-KR" dirty="0" err="1"/>
              <a:t>FasterRCNN</a:t>
            </a:r>
            <a:r>
              <a:rPr lang="ko-KR" altLang="en-US" dirty="0"/>
              <a:t>순으로 발전하였다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RCNN</a:t>
            </a:r>
            <a:r>
              <a:rPr lang="ko-KR" altLang="en-US" dirty="0"/>
              <a:t>은 </a:t>
            </a:r>
            <a:r>
              <a:rPr lang="en-US" altLang="ko-KR" dirty="0"/>
              <a:t>RP</a:t>
            </a:r>
            <a:r>
              <a:rPr lang="ko-KR" altLang="en-US" dirty="0" err="1"/>
              <a:t>를거쳐</a:t>
            </a:r>
            <a:r>
              <a:rPr lang="ko-KR" altLang="en-US" dirty="0"/>
              <a:t> 추출된 </a:t>
            </a:r>
            <a:r>
              <a:rPr lang="ko-KR" altLang="en-US" dirty="0" err="1"/>
              <a:t>수천개</a:t>
            </a:r>
            <a:r>
              <a:rPr lang="en-US" altLang="ko-KR" dirty="0"/>
              <a:t>(2000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의 </a:t>
            </a:r>
            <a:r>
              <a:rPr lang="en-US" altLang="ko-KR" dirty="0"/>
              <a:t>bb</a:t>
            </a:r>
            <a:r>
              <a:rPr lang="ko-KR" altLang="en-US" dirty="0"/>
              <a:t>를 모두 </a:t>
            </a:r>
            <a:r>
              <a:rPr lang="en-US" altLang="ko-KR" dirty="0" err="1"/>
              <a:t>classificatio</a:t>
            </a:r>
            <a:r>
              <a:rPr lang="ko-KR" altLang="en-US" dirty="0"/>
              <a:t>을 </a:t>
            </a:r>
            <a:r>
              <a:rPr lang="ko-KR" altLang="en-US" dirty="0" err="1"/>
              <a:t>거쳐야해서</a:t>
            </a:r>
            <a:endParaRPr lang="en-US" altLang="ko-KR" dirty="0"/>
          </a:p>
          <a:p>
            <a:pPr lvl="1"/>
            <a:r>
              <a:rPr lang="ko-KR" altLang="en-US" dirty="0"/>
              <a:t>연산속도가 </a:t>
            </a:r>
            <a:r>
              <a:rPr lang="ko-KR" altLang="en-US" dirty="0" err="1"/>
              <a:t>매우느리다</a:t>
            </a:r>
            <a:r>
              <a:rPr lang="en-US" altLang="ko-KR" dirty="0"/>
              <a:t>.(</a:t>
            </a:r>
            <a:r>
              <a:rPr lang="en-US" altLang="ko-KR" dirty="0" err="1"/>
              <a:t>cpu</a:t>
            </a:r>
            <a:r>
              <a:rPr lang="en-US" altLang="ko-KR" dirty="0"/>
              <a:t> : 60s / 1image, </a:t>
            </a:r>
            <a:r>
              <a:rPr lang="en-US" altLang="ko-KR" dirty="0" err="1"/>
              <a:t>gpu</a:t>
            </a:r>
            <a:r>
              <a:rPr lang="en-US" altLang="ko-KR" dirty="0"/>
              <a:t> : 13s / 1image)</a:t>
            </a:r>
          </a:p>
          <a:p>
            <a:pPr lvl="1"/>
            <a:r>
              <a:rPr lang="ko-KR" altLang="en-US" dirty="0"/>
              <a:t>이러한 단점을 </a:t>
            </a:r>
            <a:r>
              <a:rPr lang="en-US" altLang="ko-KR" dirty="0" err="1"/>
              <a:t>SPPNet</a:t>
            </a:r>
            <a:r>
              <a:rPr lang="ko-KR" altLang="en-US" dirty="0"/>
              <a:t>에서는 </a:t>
            </a:r>
            <a:r>
              <a:rPr lang="en-US" altLang="ko-KR" dirty="0"/>
              <a:t>Image</a:t>
            </a:r>
            <a:r>
              <a:rPr lang="ko-KR" altLang="en-US" dirty="0"/>
              <a:t>에 </a:t>
            </a:r>
            <a:r>
              <a:rPr lang="en-US" altLang="ko-KR" dirty="0" err="1"/>
              <a:t>boundingbox</a:t>
            </a:r>
            <a:r>
              <a:rPr lang="ko-KR" altLang="en-US" dirty="0"/>
              <a:t>를 그려 </a:t>
            </a:r>
            <a:r>
              <a:rPr lang="en-US" altLang="ko-KR" dirty="0"/>
              <a:t>object</a:t>
            </a:r>
            <a:r>
              <a:rPr lang="ko-KR" altLang="en-US" dirty="0"/>
              <a:t>와 비슷한</a:t>
            </a:r>
            <a:endParaRPr lang="en-US" altLang="ko-KR" dirty="0"/>
          </a:p>
          <a:p>
            <a:pPr lvl="1"/>
            <a:r>
              <a:rPr lang="en-US" altLang="ko-KR" dirty="0"/>
              <a:t>Bb</a:t>
            </a:r>
            <a:r>
              <a:rPr lang="ko-KR" altLang="en-US" dirty="0" err="1"/>
              <a:t>를그려주는</a:t>
            </a:r>
            <a:r>
              <a:rPr lang="ko-KR" altLang="en-US" dirty="0"/>
              <a:t> 방식이 아닌 </a:t>
            </a:r>
            <a:r>
              <a:rPr lang="en-US" altLang="ko-KR" dirty="0"/>
              <a:t>image</a:t>
            </a:r>
            <a:r>
              <a:rPr lang="ko-KR" altLang="en-US" dirty="0"/>
              <a:t>를 </a:t>
            </a:r>
            <a:r>
              <a:rPr lang="en-US" altLang="ko-KR" dirty="0"/>
              <a:t>CNN</a:t>
            </a:r>
            <a:r>
              <a:rPr lang="ko-KR" altLang="en-US" dirty="0" err="1"/>
              <a:t>에통과시켜</a:t>
            </a:r>
            <a:r>
              <a:rPr lang="ko-KR" altLang="en-US" dirty="0"/>
              <a:t> </a:t>
            </a:r>
            <a:r>
              <a:rPr lang="en-US" altLang="ko-KR" dirty="0"/>
              <a:t>Feature Extract</a:t>
            </a:r>
            <a:r>
              <a:rPr lang="ko-KR" altLang="en-US" dirty="0"/>
              <a:t>한 후 </a:t>
            </a:r>
            <a:endParaRPr lang="en-US" altLang="ko-KR" dirty="0"/>
          </a:p>
          <a:p>
            <a:pPr lvl="1"/>
            <a:r>
              <a:rPr lang="en-US" altLang="ko-KR" dirty="0" err="1"/>
              <a:t>RegionProposal</a:t>
            </a:r>
            <a:r>
              <a:rPr lang="en-US" altLang="ko-KR" dirty="0"/>
              <a:t>-&gt;SPP Pooling(</a:t>
            </a:r>
            <a:r>
              <a:rPr lang="ko-KR" altLang="en-US" dirty="0"/>
              <a:t>피라미드구조의 </a:t>
            </a:r>
            <a:r>
              <a:rPr lang="en-US" altLang="ko-KR" dirty="0"/>
              <a:t>size invariance</a:t>
            </a:r>
            <a:r>
              <a:rPr lang="ko-KR" altLang="en-US" dirty="0"/>
              <a:t>한 </a:t>
            </a:r>
            <a:r>
              <a:rPr lang="ko-KR" altLang="en-US" dirty="0" err="1"/>
              <a:t>풀링</a:t>
            </a:r>
            <a:r>
              <a:rPr lang="en-US" altLang="ko-KR" dirty="0"/>
              <a:t>)-&gt;FCL</a:t>
            </a:r>
            <a:r>
              <a:rPr lang="ko-KR" altLang="en-US" dirty="0"/>
              <a:t>하여 결과도출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FastRCNN</a:t>
            </a:r>
            <a:r>
              <a:rPr lang="ko-KR" altLang="en-US" dirty="0"/>
              <a:t>도 </a:t>
            </a:r>
            <a:r>
              <a:rPr lang="en-US" altLang="ko-KR" dirty="0"/>
              <a:t>SPP-</a:t>
            </a:r>
            <a:r>
              <a:rPr lang="en-US" altLang="ko-KR" dirty="0" err="1"/>
              <a:t>POOling</a:t>
            </a:r>
            <a:r>
              <a:rPr lang="ko-KR" altLang="en-US" dirty="0"/>
              <a:t>이 </a:t>
            </a:r>
            <a:r>
              <a:rPr lang="en-US" altLang="ko-KR" dirty="0" err="1"/>
              <a:t>RoiPooling</a:t>
            </a:r>
            <a:r>
              <a:rPr lang="ko-KR" altLang="en-US" dirty="0"/>
              <a:t>으로 대체됐다는 점을 빼고는 구조적으로 </a:t>
            </a:r>
            <a:r>
              <a:rPr lang="en-US" altLang="ko-KR" dirty="0" err="1"/>
              <a:t>SPPNet</a:t>
            </a:r>
            <a:r>
              <a:rPr lang="ko-KR" altLang="en-US" dirty="0"/>
              <a:t>과 비슷하다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FasterRCNN</a:t>
            </a:r>
            <a:r>
              <a:rPr lang="ko-KR" altLang="en-US" dirty="0"/>
              <a:t>은 </a:t>
            </a:r>
            <a:r>
              <a:rPr lang="en-US" altLang="ko-KR" dirty="0"/>
              <a:t>CNN(Feature Extract) -&gt; RPN(Feature</a:t>
            </a:r>
            <a:r>
              <a:rPr lang="ko-KR" altLang="en-US" dirty="0"/>
              <a:t> </a:t>
            </a:r>
            <a:r>
              <a:rPr lang="en-US" altLang="ko-KR" dirty="0"/>
              <a:t>Map</a:t>
            </a:r>
            <a:r>
              <a:rPr lang="ko-KR" altLang="en-US" dirty="0"/>
              <a:t>을 </a:t>
            </a:r>
            <a:r>
              <a:rPr lang="en-US" altLang="ko-KR" dirty="0"/>
              <a:t>ground truth</a:t>
            </a:r>
            <a:r>
              <a:rPr lang="ko-KR" altLang="en-US" dirty="0"/>
              <a:t>와 크기가 비례한 </a:t>
            </a:r>
            <a:r>
              <a:rPr lang="en-US" altLang="ko-KR" dirty="0"/>
              <a:t>3x3(9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의 </a:t>
            </a:r>
            <a:r>
              <a:rPr lang="en-US" altLang="ko-KR" dirty="0"/>
              <a:t>anchor</a:t>
            </a:r>
            <a:r>
              <a:rPr lang="ko-KR" altLang="en-US" dirty="0"/>
              <a:t>를 </a:t>
            </a:r>
            <a:r>
              <a:rPr lang="en-US" altLang="ko-KR" dirty="0"/>
              <a:t>sliding window</a:t>
            </a:r>
            <a:r>
              <a:rPr lang="ko-KR" altLang="en-US" dirty="0"/>
              <a:t>하여 </a:t>
            </a:r>
            <a:r>
              <a:rPr lang="en-US" altLang="ko-KR" dirty="0"/>
              <a:t>BB</a:t>
            </a:r>
            <a:r>
              <a:rPr lang="ko-KR" altLang="en-US" dirty="0"/>
              <a:t>그려준 후 </a:t>
            </a:r>
            <a:r>
              <a:rPr lang="en-US" altLang="ko-KR" dirty="0" err="1"/>
              <a:t>fore,background</a:t>
            </a:r>
            <a:r>
              <a:rPr lang="en-US" altLang="ko-KR" dirty="0"/>
              <a:t> </a:t>
            </a:r>
            <a:r>
              <a:rPr lang="ko-KR" altLang="en-US" dirty="0"/>
              <a:t>판별 </a:t>
            </a:r>
            <a:r>
              <a:rPr lang="en-US" altLang="ko-KR" dirty="0" err="1"/>
              <a:t>Classfy</a:t>
            </a:r>
            <a:r>
              <a:rPr lang="en-US" altLang="ko-KR" dirty="0"/>
              <a:t>, </a:t>
            </a:r>
            <a:r>
              <a:rPr lang="en-US" altLang="ko-KR" dirty="0" err="1"/>
              <a:t>objec</a:t>
            </a:r>
            <a:r>
              <a:rPr lang="ko-KR" altLang="en-US" dirty="0"/>
              <a:t>와 비슷하게 크기와 위치를 세밀하게 조절하는 </a:t>
            </a:r>
            <a:r>
              <a:rPr lang="en-US" altLang="ko-KR" dirty="0"/>
              <a:t>BB-Regression</a:t>
            </a:r>
            <a:r>
              <a:rPr lang="ko-KR" altLang="en-US" dirty="0"/>
              <a:t>을 거쳐 영역추출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-&gt; </a:t>
            </a:r>
            <a:r>
              <a:rPr lang="en-US" altLang="ko-KR" dirty="0" err="1"/>
              <a:t>RoiPooling</a:t>
            </a:r>
            <a:r>
              <a:rPr lang="en-US" altLang="ko-KR" dirty="0"/>
              <a:t>(</a:t>
            </a:r>
            <a:r>
              <a:rPr lang="en-US" altLang="ko-KR" dirty="0" err="1"/>
              <a:t>Maxpooling</a:t>
            </a:r>
            <a:r>
              <a:rPr lang="ko-KR" altLang="en-US" dirty="0"/>
              <a:t>을 통과시켜 각 </a:t>
            </a:r>
            <a:r>
              <a:rPr lang="en-US" altLang="ko-KR" dirty="0"/>
              <a:t>BB</a:t>
            </a:r>
            <a:r>
              <a:rPr lang="ko-KR" altLang="en-US" dirty="0"/>
              <a:t>사이즈 </a:t>
            </a:r>
            <a:r>
              <a:rPr lang="ko-KR" altLang="en-US" dirty="0" err="1"/>
              <a:t>같게해줌</a:t>
            </a:r>
            <a:r>
              <a:rPr lang="en-US" altLang="ko-KR" dirty="0"/>
              <a:t>) -&gt; FCL</a:t>
            </a:r>
            <a:r>
              <a:rPr lang="ko-KR" altLang="en-US" dirty="0"/>
              <a:t>로 최종 </a:t>
            </a:r>
            <a:r>
              <a:rPr lang="en-US" altLang="ko-KR" dirty="0"/>
              <a:t>BB</a:t>
            </a:r>
            <a:r>
              <a:rPr lang="ko-KR" altLang="en-US" dirty="0"/>
              <a:t>검출</a:t>
            </a:r>
            <a:endParaRPr lang="en-US" altLang="ko-KR" dirty="0"/>
          </a:p>
          <a:p>
            <a:pPr lvl="1"/>
            <a:r>
              <a:rPr lang="ko-KR" altLang="en-US" dirty="0"/>
              <a:t>하는 과정을 통해 </a:t>
            </a:r>
            <a:r>
              <a:rPr lang="en-US" altLang="ko-KR" dirty="0"/>
              <a:t>Object</a:t>
            </a:r>
            <a:r>
              <a:rPr lang="ko-KR" altLang="en-US" dirty="0"/>
              <a:t>를 </a:t>
            </a:r>
            <a:r>
              <a:rPr lang="en-US" altLang="ko-KR" dirty="0"/>
              <a:t>Detection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034" name="직선 연결선 1033">
            <a:extLst>
              <a:ext uri="{FF2B5EF4-FFF2-40B4-BE49-F238E27FC236}">
                <a16:creationId xmlns:a16="http://schemas.microsoft.com/office/drawing/2014/main" id="{76B77186-3841-467A-AAFB-D16433B8CDC0}"/>
              </a:ext>
            </a:extLst>
          </p:cNvPr>
          <p:cNvCxnSpPr>
            <a:cxnSpLocks/>
          </p:cNvCxnSpPr>
          <p:nvPr/>
        </p:nvCxnSpPr>
        <p:spPr>
          <a:xfrm flipH="1">
            <a:off x="2703514" y="969092"/>
            <a:ext cx="30808" cy="1601468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8" name="직선 연결선 527">
            <a:extLst>
              <a:ext uri="{FF2B5EF4-FFF2-40B4-BE49-F238E27FC236}">
                <a16:creationId xmlns:a16="http://schemas.microsoft.com/office/drawing/2014/main" id="{64DBA414-80C2-4337-AB46-77AB01AF4B2D}"/>
              </a:ext>
            </a:extLst>
          </p:cNvPr>
          <p:cNvCxnSpPr>
            <a:cxnSpLocks/>
          </p:cNvCxnSpPr>
          <p:nvPr/>
        </p:nvCxnSpPr>
        <p:spPr>
          <a:xfrm flipH="1">
            <a:off x="2734322" y="934380"/>
            <a:ext cx="9235823" cy="0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1" name="직선 연결선 530">
            <a:extLst>
              <a:ext uri="{FF2B5EF4-FFF2-40B4-BE49-F238E27FC236}">
                <a16:creationId xmlns:a16="http://schemas.microsoft.com/office/drawing/2014/main" id="{1DA6DB54-E537-47EB-8E97-61A09A5A68E4}"/>
              </a:ext>
            </a:extLst>
          </p:cNvPr>
          <p:cNvCxnSpPr>
            <a:cxnSpLocks/>
          </p:cNvCxnSpPr>
          <p:nvPr/>
        </p:nvCxnSpPr>
        <p:spPr>
          <a:xfrm flipH="1">
            <a:off x="4511954" y="3842798"/>
            <a:ext cx="7458192" cy="0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2" name="직선 연결선 531">
            <a:extLst>
              <a:ext uri="{FF2B5EF4-FFF2-40B4-BE49-F238E27FC236}">
                <a16:creationId xmlns:a16="http://schemas.microsoft.com/office/drawing/2014/main" id="{30D1F4DA-BC37-4996-9531-3C18346D0AD2}"/>
              </a:ext>
            </a:extLst>
          </p:cNvPr>
          <p:cNvCxnSpPr>
            <a:cxnSpLocks/>
          </p:cNvCxnSpPr>
          <p:nvPr/>
        </p:nvCxnSpPr>
        <p:spPr>
          <a:xfrm rot="5400000">
            <a:off x="3561954" y="1733827"/>
            <a:ext cx="0" cy="1716879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4" name="직선 연결선 533">
            <a:extLst>
              <a:ext uri="{FF2B5EF4-FFF2-40B4-BE49-F238E27FC236}">
                <a16:creationId xmlns:a16="http://schemas.microsoft.com/office/drawing/2014/main" id="{DB18E11F-AAAB-4116-877F-35A13D95AC13}"/>
              </a:ext>
            </a:extLst>
          </p:cNvPr>
          <p:cNvCxnSpPr>
            <a:cxnSpLocks/>
          </p:cNvCxnSpPr>
          <p:nvPr/>
        </p:nvCxnSpPr>
        <p:spPr>
          <a:xfrm flipH="1">
            <a:off x="4506246" y="2570560"/>
            <a:ext cx="5708" cy="1272238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5" name="직선 연결선 534">
            <a:extLst>
              <a:ext uri="{FF2B5EF4-FFF2-40B4-BE49-F238E27FC236}">
                <a16:creationId xmlns:a16="http://schemas.microsoft.com/office/drawing/2014/main" id="{3811557A-24E5-42B2-ACB8-D916C406411B}"/>
              </a:ext>
            </a:extLst>
          </p:cNvPr>
          <p:cNvCxnSpPr>
            <a:cxnSpLocks/>
          </p:cNvCxnSpPr>
          <p:nvPr/>
        </p:nvCxnSpPr>
        <p:spPr>
          <a:xfrm>
            <a:off x="11970145" y="969092"/>
            <a:ext cx="0" cy="2862906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연결선: 구부러짐 1024">
            <a:extLst>
              <a:ext uri="{FF2B5EF4-FFF2-40B4-BE49-F238E27FC236}">
                <a16:creationId xmlns:a16="http://schemas.microsoft.com/office/drawing/2014/main" id="{BED1D9AE-7F3C-4800-A1C2-88CD21FA243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365080" y="3082028"/>
            <a:ext cx="5810921" cy="1597704"/>
          </a:xfrm>
          <a:prstGeom prst="curvedConnector3">
            <a:avLst>
              <a:gd name="adj1" fmla="val -7909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3" name="타원 292">
            <a:extLst>
              <a:ext uri="{FF2B5EF4-FFF2-40B4-BE49-F238E27FC236}">
                <a16:creationId xmlns:a16="http://schemas.microsoft.com/office/drawing/2014/main" id="{3D16BA73-DE66-4603-BAE7-C6C98B7FACFB}"/>
              </a:ext>
            </a:extLst>
          </p:cNvPr>
          <p:cNvSpPr/>
          <p:nvPr/>
        </p:nvSpPr>
        <p:spPr>
          <a:xfrm>
            <a:off x="6914447" y="4541619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4DD70D87-5E5E-41DC-8C30-888217009802}"/>
              </a:ext>
            </a:extLst>
          </p:cNvPr>
          <p:cNvSpPr/>
          <p:nvPr/>
        </p:nvSpPr>
        <p:spPr>
          <a:xfrm>
            <a:off x="6914447" y="487883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2E3DEC08-99DA-49E6-AB17-8CB2E4259554}"/>
              </a:ext>
            </a:extLst>
          </p:cNvPr>
          <p:cNvSpPr/>
          <p:nvPr/>
        </p:nvSpPr>
        <p:spPr>
          <a:xfrm>
            <a:off x="6914447" y="5764134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F0BE140F-8A7F-494E-9641-BC9FD5E0FA33}"/>
              </a:ext>
            </a:extLst>
          </p:cNvPr>
          <p:cNvSpPr/>
          <p:nvPr/>
        </p:nvSpPr>
        <p:spPr>
          <a:xfrm>
            <a:off x="6914447" y="6088031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8" name="직선 연결선 297">
            <a:extLst>
              <a:ext uri="{FF2B5EF4-FFF2-40B4-BE49-F238E27FC236}">
                <a16:creationId xmlns:a16="http://schemas.microsoft.com/office/drawing/2014/main" id="{6BF52CDF-CAA0-4E80-A2C6-B4A38024C46B}"/>
              </a:ext>
            </a:extLst>
          </p:cNvPr>
          <p:cNvCxnSpPr>
            <a:cxnSpLocks/>
            <a:stCxn id="293" idx="6"/>
            <a:endCxn id="305" idx="2"/>
          </p:cNvCxnSpPr>
          <p:nvPr/>
        </p:nvCxnSpPr>
        <p:spPr>
          <a:xfrm flipV="1">
            <a:off x="7148447" y="4655069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직선 연결선 298">
            <a:extLst>
              <a:ext uri="{FF2B5EF4-FFF2-40B4-BE49-F238E27FC236}">
                <a16:creationId xmlns:a16="http://schemas.microsoft.com/office/drawing/2014/main" id="{3D9759E8-1B1F-4CB5-B634-1A36B7D92FB0}"/>
              </a:ext>
            </a:extLst>
          </p:cNvPr>
          <p:cNvCxnSpPr>
            <a:cxnSpLocks/>
            <a:stCxn id="294" idx="6"/>
            <a:endCxn id="306" idx="2"/>
          </p:cNvCxnSpPr>
          <p:nvPr/>
        </p:nvCxnSpPr>
        <p:spPr>
          <a:xfrm flipV="1">
            <a:off x="7148447" y="4992280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직선 연결선 299">
            <a:extLst>
              <a:ext uri="{FF2B5EF4-FFF2-40B4-BE49-F238E27FC236}">
                <a16:creationId xmlns:a16="http://schemas.microsoft.com/office/drawing/2014/main" id="{C61C7E08-DE9E-4571-A05C-7D76846890E2}"/>
              </a:ext>
            </a:extLst>
          </p:cNvPr>
          <p:cNvCxnSpPr>
            <a:cxnSpLocks/>
            <a:stCxn id="295" idx="6"/>
            <a:endCxn id="307" idx="2"/>
          </p:cNvCxnSpPr>
          <p:nvPr/>
        </p:nvCxnSpPr>
        <p:spPr>
          <a:xfrm flipV="1">
            <a:off x="7148447" y="5877584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5" name="타원 304">
            <a:extLst>
              <a:ext uri="{FF2B5EF4-FFF2-40B4-BE49-F238E27FC236}">
                <a16:creationId xmlns:a16="http://schemas.microsoft.com/office/drawing/2014/main" id="{28E59618-9A36-452F-BCA8-A7A8C6F9E6D6}"/>
              </a:ext>
            </a:extLst>
          </p:cNvPr>
          <p:cNvSpPr/>
          <p:nvPr/>
        </p:nvSpPr>
        <p:spPr>
          <a:xfrm>
            <a:off x="7845906" y="4538069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5E645DA7-EEBE-4A0B-89EA-AA2F51B894B0}"/>
              </a:ext>
            </a:extLst>
          </p:cNvPr>
          <p:cNvSpPr/>
          <p:nvPr/>
        </p:nvSpPr>
        <p:spPr>
          <a:xfrm>
            <a:off x="7845906" y="487528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7" name="타원 306">
            <a:extLst>
              <a:ext uri="{FF2B5EF4-FFF2-40B4-BE49-F238E27FC236}">
                <a16:creationId xmlns:a16="http://schemas.microsoft.com/office/drawing/2014/main" id="{DC4E7054-C170-4A4B-84E0-92177A8328E5}"/>
              </a:ext>
            </a:extLst>
          </p:cNvPr>
          <p:cNvSpPr/>
          <p:nvPr/>
        </p:nvSpPr>
        <p:spPr>
          <a:xfrm>
            <a:off x="7845906" y="5760584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8" name="타원 307">
            <a:extLst>
              <a:ext uri="{FF2B5EF4-FFF2-40B4-BE49-F238E27FC236}">
                <a16:creationId xmlns:a16="http://schemas.microsoft.com/office/drawing/2014/main" id="{D5729FB6-EA3E-43BF-8A5A-1E14B813A791}"/>
              </a:ext>
            </a:extLst>
          </p:cNvPr>
          <p:cNvSpPr/>
          <p:nvPr/>
        </p:nvSpPr>
        <p:spPr>
          <a:xfrm>
            <a:off x="7845906" y="6084481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9" name="제목 1">
            <a:extLst>
              <a:ext uri="{FF2B5EF4-FFF2-40B4-BE49-F238E27FC236}">
                <a16:creationId xmlns:a16="http://schemas.microsoft.com/office/drawing/2014/main" id="{8735EA9E-8DBF-4184-BD63-186C9F1F0A5B}"/>
              </a:ext>
            </a:extLst>
          </p:cNvPr>
          <p:cNvSpPr txBox="1">
            <a:spLocks/>
          </p:cNvSpPr>
          <p:nvPr/>
        </p:nvSpPr>
        <p:spPr>
          <a:xfrm>
            <a:off x="7156131" y="5066066"/>
            <a:ext cx="1584522" cy="63623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ko-KR" altLang="en-US" sz="1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33" name="직선 연결선 332">
            <a:extLst>
              <a:ext uri="{FF2B5EF4-FFF2-40B4-BE49-F238E27FC236}">
                <a16:creationId xmlns:a16="http://schemas.microsoft.com/office/drawing/2014/main" id="{13251AAB-5144-41F8-B4A7-FC32EBE42CB5}"/>
              </a:ext>
            </a:extLst>
          </p:cNvPr>
          <p:cNvCxnSpPr>
            <a:cxnSpLocks/>
          </p:cNvCxnSpPr>
          <p:nvPr/>
        </p:nvCxnSpPr>
        <p:spPr>
          <a:xfrm flipV="1">
            <a:off x="7148447" y="6201481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연결선 333">
            <a:extLst>
              <a:ext uri="{FF2B5EF4-FFF2-40B4-BE49-F238E27FC236}">
                <a16:creationId xmlns:a16="http://schemas.microsoft.com/office/drawing/2014/main" id="{B2DC476B-DAC5-4C04-8F01-B76CAC141DA8}"/>
              </a:ext>
            </a:extLst>
          </p:cNvPr>
          <p:cNvCxnSpPr>
            <a:cxnSpLocks/>
            <a:stCxn id="293" idx="6"/>
            <a:endCxn id="306" idx="2"/>
          </p:cNvCxnSpPr>
          <p:nvPr/>
        </p:nvCxnSpPr>
        <p:spPr>
          <a:xfrm>
            <a:off x="7148447" y="4658619"/>
            <a:ext cx="697459" cy="3336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직선 연결선 336">
            <a:extLst>
              <a:ext uri="{FF2B5EF4-FFF2-40B4-BE49-F238E27FC236}">
                <a16:creationId xmlns:a16="http://schemas.microsoft.com/office/drawing/2014/main" id="{765E446E-7950-45F7-9F47-FA33FC03618C}"/>
              </a:ext>
            </a:extLst>
          </p:cNvPr>
          <p:cNvCxnSpPr>
            <a:cxnSpLocks/>
            <a:endCxn id="305" idx="2"/>
          </p:cNvCxnSpPr>
          <p:nvPr/>
        </p:nvCxnSpPr>
        <p:spPr>
          <a:xfrm flipV="1">
            <a:off x="7153996" y="4655069"/>
            <a:ext cx="691910" cy="3441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직선 연결선 340">
            <a:extLst>
              <a:ext uri="{FF2B5EF4-FFF2-40B4-BE49-F238E27FC236}">
                <a16:creationId xmlns:a16="http://schemas.microsoft.com/office/drawing/2014/main" id="{8B695DB9-6E93-4C22-942E-2664BDC9E7A2}"/>
              </a:ext>
            </a:extLst>
          </p:cNvPr>
          <p:cNvCxnSpPr>
            <a:cxnSpLocks/>
            <a:stCxn id="293" idx="6"/>
            <a:endCxn id="307" idx="2"/>
          </p:cNvCxnSpPr>
          <p:nvPr/>
        </p:nvCxnSpPr>
        <p:spPr>
          <a:xfrm>
            <a:off x="7148447" y="4658619"/>
            <a:ext cx="697459" cy="12189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직선 연결선 343">
            <a:extLst>
              <a:ext uri="{FF2B5EF4-FFF2-40B4-BE49-F238E27FC236}">
                <a16:creationId xmlns:a16="http://schemas.microsoft.com/office/drawing/2014/main" id="{6C124E06-FB51-47D3-9991-57B4547B496F}"/>
              </a:ext>
            </a:extLst>
          </p:cNvPr>
          <p:cNvCxnSpPr>
            <a:cxnSpLocks/>
            <a:stCxn id="293" idx="6"/>
            <a:endCxn id="308" idx="2"/>
          </p:cNvCxnSpPr>
          <p:nvPr/>
        </p:nvCxnSpPr>
        <p:spPr>
          <a:xfrm>
            <a:off x="7148447" y="4658619"/>
            <a:ext cx="697459" cy="15428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직선 연결선 346">
            <a:extLst>
              <a:ext uri="{FF2B5EF4-FFF2-40B4-BE49-F238E27FC236}">
                <a16:creationId xmlns:a16="http://schemas.microsoft.com/office/drawing/2014/main" id="{EE81A6D9-3356-4CDF-A105-86964BE1CE5E}"/>
              </a:ext>
            </a:extLst>
          </p:cNvPr>
          <p:cNvCxnSpPr>
            <a:cxnSpLocks/>
            <a:endCxn id="307" idx="2"/>
          </p:cNvCxnSpPr>
          <p:nvPr/>
        </p:nvCxnSpPr>
        <p:spPr>
          <a:xfrm>
            <a:off x="7170645" y="5010359"/>
            <a:ext cx="675261" cy="86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직선 연결선 349">
            <a:extLst>
              <a:ext uri="{FF2B5EF4-FFF2-40B4-BE49-F238E27FC236}">
                <a16:creationId xmlns:a16="http://schemas.microsoft.com/office/drawing/2014/main" id="{0A9CECB2-866C-4F3C-AAE3-45DAC85BBBC3}"/>
              </a:ext>
            </a:extLst>
          </p:cNvPr>
          <p:cNvCxnSpPr>
            <a:cxnSpLocks/>
            <a:stCxn id="295" idx="6"/>
            <a:endCxn id="308" idx="2"/>
          </p:cNvCxnSpPr>
          <p:nvPr/>
        </p:nvCxnSpPr>
        <p:spPr>
          <a:xfrm>
            <a:off x="7148447" y="5881134"/>
            <a:ext cx="697459" cy="3203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직선 연결선 352">
            <a:extLst>
              <a:ext uri="{FF2B5EF4-FFF2-40B4-BE49-F238E27FC236}">
                <a16:creationId xmlns:a16="http://schemas.microsoft.com/office/drawing/2014/main" id="{74D55A3D-48E8-4324-B68D-719E519A98CF}"/>
              </a:ext>
            </a:extLst>
          </p:cNvPr>
          <p:cNvCxnSpPr>
            <a:cxnSpLocks/>
            <a:stCxn id="295" idx="6"/>
            <a:endCxn id="306" idx="2"/>
          </p:cNvCxnSpPr>
          <p:nvPr/>
        </p:nvCxnSpPr>
        <p:spPr>
          <a:xfrm flipV="1">
            <a:off x="7148447" y="4992280"/>
            <a:ext cx="697459" cy="8888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7" name="직선 연결선 356">
            <a:extLst>
              <a:ext uri="{FF2B5EF4-FFF2-40B4-BE49-F238E27FC236}">
                <a16:creationId xmlns:a16="http://schemas.microsoft.com/office/drawing/2014/main" id="{BC1B165A-A8F4-49D7-9851-14F31E862CDB}"/>
              </a:ext>
            </a:extLst>
          </p:cNvPr>
          <p:cNvCxnSpPr>
            <a:cxnSpLocks/>
            <a:stCxn id="295" idx="6"/>
            <a:endCxn id="305" idx="2"/>
          </p:cNvCxnSpPr>
          <p:nvPr/>
        </p:nvCxnSpPr>
        <p:spPr>
          <a:xfrm flipV="1">
            <a:off x="7148447" y="4655069"/>
            <a:ext cx="697459" cy="1226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직선 연결선 359">
            <a:extLst>
              <a:ext uri="{FF2B5EF4-FFF2-40B4-BE49-F238E27FC236}">
                <a16:creationId xmlns:a16="http://schemas.microsoft.com/office/drawing/2014/main" id="{66FAF379-5F15-4D8F-B2CD-57B211D96968}"/>
              </a:ext>
            </a:extLst>
          </p:cNvPr>
          <p:cNvCxnSpPr>
            <a:cxnSpLocks/>
            <a:stCxn id="296" idx="6"/>
            <a:endCxn id="307" idx="2"/>
          </p:cNvCxnSpPr>
          <p:nvPr/>
        </p:nvCxnSpPr>
        <p:spPr>
          <a:xfrm flipV="1">
            <a:off x="7148447" y="5877584"/>
            <a:ext cx="697459" cy="3274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3" name="직선 연결선 362">
            <a:extLst>
              <a:ext uri="{FF2B5EF4-FFF2-40B4-BE49-F238E27FC236}">
                <a16:creationId xmlns:a16="http://schemas.microsoft.com/office/drawing/2014/main" id="{BFD6EF24-19DB-4C59-B62C-00432914060E}"/>
              </a:ext>
            </a:extLst>
          </p:cNvPr>
          <p:cNvCxnSpPr>
            <a:cxnSpLocks/>
            <a:stCxn id="296" idx="6"/>
            <a:endCxn id="306" idx="2"/>
          </p:cNvCxnSpPr>
          <p:nvPr/>
        </p:nvCxnSpPr>
        <p:spPr>
          <a:xfrm flipV="1">
            <a:off x="7148447" y="4992280"/>
            <a:ext cx="697459" cy="121275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직선 연결선 365">
            <a:extLst>
              <a:ext uri="{FF2B5EF4-FFF2-40B4-BE49-F238E27FC236}">
                <a16:creationId xmlns:a16="http://schemas.microsoft.com/office/drawing/2014/main" id="{333EE457-73DD-4861-9E9F-C9514ED94DC3}"/>
              </a:ext>
            </a:extLst>
          </p:cNvPr>
          <p:cNvCxnSpPr>
            <a:cxnSpLocks/>
            <a:stCxn id="296" idx="6"/>
            <a:endCxn id="305" idx="2"/>
          </p:cNvCxnSpPr>
          <p:nvPr/>
        </p:nvCxnSpPr>
        <p:spPr>
          <a:xfrm flipV="1">
            <a:off x="7148447" y="4655069"/>
            <a:ext cx="697459" cy="15499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3" name="타원 392">
            <a:extLst>
              <a:ext uri="{FF2B5EF4-FFF2-40B4-BE49-F238E27FC236}">
                <a16:creationId xmlns:a16="http://schemas.microsoft.com/office/drawing/2014/main" id="{D0FB8CFD-625E-43A0-A6AD-29A32E5153AC}"/>
              </a:ext>
            </a:extLst>
          </p:cNvPr>
          <p:cNvSpPr/>
          <p:nvPr/>
        </p:nvSpPr>
        <p:spPr>
          <a:xfrm>
            <a:off x="7840039" y="4541619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4" name="타원 393">
            <a:extLst>
              <a:ext uri="{FF2B5EF4-FFF2-40B4-BE49-F238E27FC236}">
                <a16:creationId xmlns:a16="http://schemas.microsoft.com/office/drawing/2014/main" id="{9CF3CE1A-1894-4339-9298-882DA9AF69CE}"/>
              </a:ext>
            </a:extLst>
          </p:cNvPr>
          <p:cNvSpPr/>
          <p:nvPr/>
        </p:nvSpPr>
        <p:spPr>
          <a:xfrm>
            <a:off x="7840039" y="487883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5" name="타원 394">
            <a:extLst>
              <a:ext uri="{FF2B5EF4-FFF2-40B4-BE49-F238E27FC236}">
                <a16:creationId xmlns:a16="http://schemas.microsoft.com/office/drawing/2014/main" id="{DA89D5AA-BD4E-478E-8617-8A9EAB4995B1}"/>
              </a:ext>
            </a:extLst>
          </p:cNvPr>
          <p:cNvSpPr/>
          <p:nvPr/>
        </p:nvSpPr>
        <p:spPr>
          <a:xfrm>
            <a:off x="7840039" y="5764134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6" name="타원 395">
            <a:extLst>
              <a:ext uri="{FF2B5EF4-FFF2-40B4-BE49-F238E27FC236}">
                <a16:creationId xmlns:a16="http://schemas.microsoft.com/office/drawing/2014/main" id="{B943189B-27DA-42BA-B072-2773FF325647}"/>
              </a:ext>
            </a:extLst>
          </p:cNvPr>
          <p:cNvSpPr/>
          <p:nvPr/>
        </p:nvSpPr>
        <p:spPr>
          <a:xfrm>
            <a:off x="7840039" y="6088031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7" name="직선 연결선 396">
            <a:extLst>
              <a:ext uri="{FF2B5EF4-FFF2-40B4-BE49-F238E27FC236}">
                <a16:creationId xmlns:a16="http://schemas.microsoft.com/office/drawing/2014/main" id="{0447B525-54F4-4FF3-A29E-6D82EABD6173}"/>
              </a:ext>
            </a:extLst>
          </p:cNvPr>
          <p:cNvCxnSpPr>
            <a:cxnSpLocks/>
            <a:stCxn id="393" idx="6"/>
            <a:endCxn id="400" idx="2"/>
          </p:cNvCxnSpPr>
          <p:nvPr/>
        </p:nvCxnSpPr>
        <p:spPr>
          <a:xfrm flipV="1">
            <a:off x="8074039" y="4655069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직선 연결선 397">
            <a:extLst>
              <a:ext uri="{FF2B5EF4-FFF2-40B4-BE49-F238E27FC236}">
                <a16:creationId xmlns:a16="http://schemas.microsoft.com/office/drawing/2014/main" id="{C135F5D9-BC34-47B0-BF96-4073D0B8E1BD}"/>
              </a:ext>
            </a:extLst>
          </p:cNvPr>
          <p:cNvCxnSpPr>
            <a:cxnSpLocks/>
            <a:stCxn id="394" idx="6"/>
            <a:endCxn id="401" idx="2"/>
          </p:cNvCxnSpPr>
          <p:nvPr/>
        </p:nvCxnSpPr>
        <p:spPr>
          <a:xfrm flipV="1">
            <a:off x="8074039" y="4992280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직선 연결선 398">
            <a:extLst>
              <a:ext uri="{FF2B5EF4-FFF2-40B4-BE49-F238E27FC236}">
                <a16:creationId xmlns:a16="http://schemas.microsoft.com/office/drawing/2014/main" id="{D540DA5C-1360-4F70-B683-279B8FB7F69B}"/>
              </a:ext>
            </a:extLst>
          </p:cNvPr>
          <p:cNvCxnSpPr>
            <a:cxnSpLocks/>
            <a:stCxn id="395" idx="6"/>
            <a:endCxn id="402" idx="2"/>
          </p:cNvCxnSpPr>
          <p:nvPr/>
        </p:nvCxnSpPr>
        <p:spPr>
          <a:xfrm flipV="1">
            <a:off x="8074039" y="5877584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타원 399">
            <a:extLst>
              <a:ext uri="{FF2B5EF4-FFF2-40B4-BE49-F238E27FC236}">
                <a16:creationId xmlns:a16="http://schemas.microsoft.com/office/drawing/2014/main" id="{4CBF8B65-3040-48DC-836B-391D5499098D}"/>
              </a:ext>
            </a:extLst>
          </p:cNvPr>
          <p:cNvSpPr/>
          <p:nvPr/>
        </p:nvSpPr>
        <p:spPr>
          <a:xfrm>
            <a:off x="8771498" y="4538069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1" name="타원 400">
            <a:extLst>
              <a:ext uri="{FF2B5EF4-FFF2-40B4-BE49-F238E27FC236}">
                <a16:creationId xmlns:a16="http://schemas.microsoft.com/office/drawing/2014/main" id="{1DC9A275-4270-493D-800B-3B6B3386596E}"/>
              </a:ext>
            </a:extLst>
          </p:cNvPr>
          <p:cNvSpPr/>
          <p:nvPr/>
        </p:nvSpPr>
        <p:spPr>
          <a:xfrm>
            <a:off x="8771498" y="487528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2" name="타원 401">
            <a:extLst>
              <a:ext uri="{FF2B5EF4-FFF2-40B4-BE49-F238E27FC236}">
                <a16:creationId xmlns:a16="http://schemas.microsoft.com/office/drawing/2014/main" id="{85DC8B1B-3D31-4E34-9C79-2EE99C2D453A}"/>
              </a:ext>
            </a:extLst>
          </p:cNvPr>
          <p:cNvSpPr/>
          <p:nvPr/>
        </p:nvSpPr>
        <p:spPr>
          <a:xfrm>
            <a:off x="8771498" y="5760584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3" name="타원 402">
            <a:extLst>
              <a:ext uri="{FF2B5EF4-FFF2-40B4-BE49-F238E27FC236}">
                <a16:creationId xmlns:a16="http://schemas.microsoft.com/office/drawing/2014/main" id="{446E56BD-86AE-40A6-B409-D26315C85A96}"/>
              </a:ext>
            </a:extLst>
          </p:cNvPr>
          <p:cNvSpPr/>
          <p:nvPr/>
        </p:nvSpPr>
        <p:spPr>
          <a:xfrm>
            <a:off x="8771498" y="6084481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5" name="직선 연결선 404">
            <a:extLst>
              <a:ext uri="{FF2B5EF4-FFF2-40B4-BE49-F238E27FC236}">
                <a16:creationId xmlns:a16="http://schemas.microsoft.com/office/drawing/2014/main" id="{C03E96EF-1A91-4BBF-A934-4C0BC6185EC9}"/>
              </a:ext>
            </a:extLst>
          </p:cNvPr>
          <p:cNvCxnSpPr>
            <a:cxnSpLocks/>
          </p:cNvCxnSpPr>
          <p:nvPr/>
        </p:nvCxnSpPr>
        <p:spPr>
          <a:xfrm flipV="1">
            <a:off x="8074039" y="6201481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직선 연결선 405">
            <a:extLst>
              <a:ext uri="{FF2B5EF4-FFF2-40B4-BE49-F238E27FC236}">
                <a16:creationId xmlns:a16="http://schemas.microsoft.com/office/drawing/2014/main" id="{CCE41878-0018-4DE2-953F-475518EE3A79}"/>
              </a:ext>
            </a:extLst>
          </p:cNvPr>
          <p:cNvCxnSpPr>
            <a:cxnSpLocks/>
            <a:stCxn id="393" idx="6"/>
            <a:endCxn id="401" idx="2"/>
          </p:cNvCxnSpPr>
          <p:nvPr/>
        </p:nvCxnSpPr>
        <p:spPr>
          <a:xfrm>
            <a:off x="8074039" y="4658619"/>
            <a:ext cx="697459" cy="3336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직선 연결선 406">
            <a:extLst>
              <a:ext uri="{FF2B5EF4-FFF2-40B4-BE49-F238E27FC236}">
                <a16:creationId xmlns:a16="http://schemas.microsoft.com/office/drawing/2014/main" id="{34711509-AA31-41D1-AE5A-672AD9382876}"/>
              </a:ext>
            </a:extLst>
          </p:cNvPr>
          <p:cNvCxnSpPr>
            <a:cxnSpLocks/>
            <a:endCxn id="400" idx="2"/>
          </p:cNvCxnSpPr>
          <p:nvPr/>
        </p:nvCxnSpPr>
        <p:spPr>
          <a:xfrm flipV="1">
            <a:off x="8079588" y="4655069"/>
            <a:ext cx="691910" cy="3441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직선 연결선 407">
            <a:extLst>
              <a:ext uri="{FF2B5EF4-FFF2-40B4-BE49-F238E27FC236}">
                <a16:creationId xmlns:a16="http://schemas.microsoft.com/office/drawing/2014/main" id="{4104F62C-2011-48A6-BBED-2CE6EDB082C1}"/>
              </a:ext>
            </a:extLst>
          </p:cNvPr>
          <p:cNvCxnSpPr>
            <a:cxnSpLocks/>
            <a:stCxn id="393" idx="6"/>
            <a:endCxn id="402" idx="2"/>
          </p:cNvCxnSpPr>
          <p:nvPr/>
        </p:nvCxnSpPr>
        <p:spPr>
          <a:xfrm>
            <a:off x="8074039" y="4658619"/>
            <a:ext cx="697459" cy="12189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직선 연결선 408">
            <a:extLst>
              <a:ext uri="{FF2B5EF4-FFF2-40B4-BE49-F238E27FC236}">
                <a16:creationId xmlns:a16="http://schemas.microsoft.com/office/drawing/2014/main" id="{981251BC-F8E0-4959-8F2F-55E6759155BD}"/>
              </a:ext>
            </a:extLst>
          </p:cNvPr>
          <p:cNvCxnSpPr>
            <a:cxnSpLocks/>
            <a:stCxn id="393" idx="6"/>
            <a:endCxn id="403" idx="2"/>
          </p:cNvCxnSpPr>
          <p:nvPr/>
        </p:nvCxnSpPr>
        <p:spPr>
          <a:xfrm>
            <a:off x="8074039" y="4658619"/>
            <a:ext cx="697459" cy="15428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직선 연결선 409">
            <a:extLst>
              <a:ext uri="{FF2B5EF4-FFF2-40B4-BE49-F238E27FC236}">
                <a16:creationId xmlns:a16="http://schemas.microsoft.com/office/drawing/2014/main" id="{E78E355E-5AFF-49B6-83AC-A2AC613C520A}"/>
              </a:ext>
            </a:extLst>
          </p:cNvPr>
          <p:cNvCxnSpPr>
            <a:cxnSpLocks/>
            <a:endCxn id="402" idx="2"/>
          </p:cNvCxnSpPr>
          <p:nvPr/>
        </p:nvCxnSpPr>
        <p:spPr>
          <a:xfrm>
            <a:off x="8096237" y="5010359"/>
            <a:ext cx="675261" cy="86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직선 연결선 410">
            <a:extLst>
              <a:ext uri="{FF2B5EF4-FFF2-40B4-BE49-F238E27FC236}">
                <a16:creationId xmlns:a16="http://schemas.microsoft.com/office/drawing/2014/main" id="{26A38DBD-3A8F-46EC-96EC-B260B8D4B7AD}"/>
              </a:ext>
            </a:extLst>
          </p:cNvPr>
          <p:cNvCxnSpPr>
            <a:cxnSpLocks/>
            <a:stCxn id="395" idx="6"/>
            <a:endCxn id="403" idx="2"/>
          </p:cNvCxnSpPr>
          <p:nvPr/>
        </p:nvCxnSpPr>
        <p:spPr>
          <a:xfrm>
            <a:off x="8074039" y="5881134"/>
            <a:ext cx="697459" cy="3203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직선 연결선 411">
            <a:extLst>
              <a:ext uri="{FF2B5EF4-FFF2-40B4-BE49-F238E27FC236}">
                <a16:creationId xmlns:a16="http://schemas.microsoft.com/office/drawing/2014/main" id="{CC96F22D-CDCF-45AA-8986-C4020E43B161}"/>
              </a:ext>
            </a:extLst>
          </p:cNvPr>
          <p:cNvCxnSpPr>
            <a:cxnSpLocks/>
            <a:stCxn id="395" idx="6"/>
            <a:endCxn id="401" idx="2"/>
          </p:cNvCxnSpPr>
          <p:nvPr/>
        </p:nvCxnSpPr>
        <p:spPr>
          <a:xfrm flipV="1">
            <a:off x="8074039" y="4992280"/>
            <a:ext cx="697459" cy="8888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직선 연결선 412">
            <a:extLst>
              <a:ext uri="{FF2B5EF4-FFF2-40B4-BE49-F238E27FC236}">
                <a16:creationId xmlns:a16="http://schemas.microsoft.com/office/drawing/2014/main" id="{E43358D5-6500-4966-A1C8-F266CF75E1B4}"/>
              </a:ext>
            </a:extLst>
          </p:cNvPr>
          <p:cNvCxnSpPr>
            <a:cxnSpLocks/>
            <a:stCxn id="395" idx="6"/>
            <a:endCxn id="400" idx="2"/>
          </p:cNvCxnSpPr>
          <p:nvPr/>
        </p:nvCxnSpPr>
        <p:spPr>
          <a:xfrm flipV="1">
            <a:off x="8074039" y="4655069"/>
            <a:ext cx="697459" cy="1226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" name="직선 연결선 413">
            <a:extLst>
              <a:ext uri="{FF2B5EF4-FFF2-40B4-BE49-F238E27FC236}">
                <a16:creationId xmlns:a16="http://schemas.microsoft.com/office/drawing/2014/main" id="{A02EA6CE-584D-4DEB-B40B-743FAFF506FF}"/>
              </a:ext>
            </a:extLst>
          </p:cNvPr>
          <p:cNvCxnSpPr>
            <a:cxnSpLocks/>
            <a:stCxn id="396" idx="6"/>
            <a:endCxn id="402" idx="2"/>
          </p:cNvCxnSpPr>
          <p:nvPr/>
        </p:nvCxnSpPr>
        <p:spPr>
          <a:xfrm flipV="1">
            <a:off x="8074039" y="5877584"/>
            <a:ext cx="697459" cy="3274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5" name="직선 연결선 414">
            <a:extLst>
              <a:ext uri="{FF2B5EF4-FFF2-40B4-BE49-F238E27FC236}">
                <a16:creationId xmlns:a16="http://schemas.microsoft.com/office/drawing/2014/main" id="{E2A7103E-F755-4897-9E54-CA07DF56D39E}"/>
              </a:ext>
            </a:extLst>
          </p:cNvPr>
          <p:cNvCxnSpPr>
            <a:cxnSpLocks/>
            <a:stCxn id="396" idx="6"/>
            <a:endCxn id="401" idx="2"/>
          </p:cNvCxnSpPr>
          <p:nvPr/>
        </p:nvCxnSpPr>
        <p:spPr>
          <a:xfrm flipV="1">
            <a:off x="8074039" y="4992280"/>
            <a:ext cx="697459" cy="121275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6" name="직선 연결선 415">
            <a:extLst>
              <a:ext uri="{FF2B5EF4-FFF2-40B4-BE49-F238E27FC236}">
                <a16:creationId xmlns:a16="http://schemas.microsoft.com/office/drawing/2014/main" id="{78964DE8-7294-477A-A04F-F7FDCDCFEB5D}"/>
              </a:ext>
            </a:extLst>
          </p:cNvPr>
          <p:cNvCxnSpPr>
            <a:cxnSpLocks/>
            <a:stCxn id="396" idx="6"/>
            <a:endCxn id="400" idx="2"/>
          </p:cNvCxnSpPr>
          <p:nvPr/>
        </p:nvCxnSpPr>
        <p:spPr>
          <a:xfrm flipV="1">
            <a:off x="8074039" y="4655069"/>
            <a:ext cx="697459" cy="15499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8" name="직선 연결선 417">
            <a:extLst>
              <a:ext uri="{FF2B5EF4-FFF2-40B4-BE49-F238E27FC236}">
                <a16:creationId xmlns:a16="http://schemas.microsoft.com/office/drawing/2014/main" id="{C870FF9F-5332-49E5-A472-46CBEF7A5806}"/>
              </a:ext>
            </a:extLst>
          </p:cNvPr>
          <p:cNvCxnSpPr>
            <a:cxnSpLocks/>
            <a:stCxn id="400" idx="6"/>
            <a:endCxn id="417" idx="1"/>
          </p:cNvCxnSpPr>
          <p:nvPr/>
        </p:nvCxnSpPr>
        <p:spPr>
          <a:xfrm>
            <a:off x="9005498" y="4655069"/>
            <a:ext cx="445775" cy="5576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9" name="직선 연결선 418">
            <a:extLst>
              <a:ext uri="{FF2B5EF4-FFF2-40B4-BE49-F238E27FC236}">
                <a16:creationId xmlns:a16="http://schemas.microsoft.com/office/drawing/2014/main" id="{77B10DF7-82DA-4A16-8BC1-C9D9BDBF6B21}"/>
              </a:ext>
            </a:extLst>
          </p:cNvPr>
          <p:cNvCxnSpPr>
            <a:cxnSpLocks/>
            <a:stCxn id="401" idx="6"/>
            <a:endCxn id="417" idx="1"/>
          </p:cNvCxnSpPr>
          <p:nvPr/>
        </p:nvCxnSpPr>
        <p:spPr>
          <a:xfrm>
            <a:off x="9005498" y="4992280"/>
            <a:ext cx="445775" cy="2204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직선 연결선 419">
            <a:extLst>
              <a:ext uri="{FF2B5EF4-FFF2-40B4-BE49-F238E27FC236}">
                <a16:creationId xmlns:a16="http://schemas.microsoft.com/office/drawing/2014/main" id="{4D14A47E-EC89-465C-9E5D-CBAE19DB6B7F}"/>
              </a:ext>
            </a:extLst>
          </p:cNvPr>
          <p:cNvCxnSpPr>
            <a:cxnSpLocks/>
            <a:stCxn id="402" idx="6"/>
            <a:endCxn id="417" idx="1"/>
          </p:cNvCxnSpPr>
          <p:nvPr/>
        </p:nvCxnSpPr>
        <p:spPr>
          <a:xfrm flipV="1">
            <a:off x="9005498" y="5212706"/>
            <a:ext cx="445775" cy="6648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1" name="직선 연결선 420">
            <a:extLst>
              <a:ext uri="{FF2B5EF4-FFF2-40B4-BE49-F238E27FC236}">
                <a16:creationId xmlns:a16="http://schemas.microsoft.com/office/drawing/2014/main" id="{42E3ACFD-5EAB-4F57-BC8F-5857A85C9F1A}"/>
              </a:ext>
            </a:extLst>
          </p:cNvPr>
          <p:cNvCxnSpPr>
            <a:cxnSpLocks/>
            <a:stCxn id="403" idx="6"/>
            <a:endCxn id="417" idx="1"/>
          </p:cNvCxnSpPr>
          <p:nvPr/>
        </p:nvCxnSpPr>
        <p:spPr>
          <a:xfrm flipV="1">
            <a:off x="9005498" y="5212706"/>
            <a:ext cx="445775" cy="9887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3" name="직선 연결선 422">
            <a:extLst>
              <a:ext uri="{FF2B5EF4-FFF2-40B4-BE49-F238E27FC236}">
                <a16:creationId xmlns:a16="http://schemas.microsoft.com/office/drawing/2014/main" id="{5DA69E68-62BE-4088-B83B-9AB10B226E46}"/>
              </a:ext>
            </a:extLst>
          </p:cNvPr>
          <p:cNvCxnSpPr>
            <a:cxnSpLocks/>
            <a:stCxn id="400" idx="6"/>
            <a:endCxn id="422" idx="1"/>
          </p:cNvCxnSpPr>
          <p:nvPr/>
        </p:nvCxnSpPr>
        <p:spPr>
          <a:xfrm>
            <a:off x="9005498" y="4655069"/>
            <a:ext cx="426725" cy="12049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4" name="직선 연결선 423">
            <a:extLst>
              <a:ext uri="{FF2B5EF4-FFF2-40B4-BE49-F238E27FC236}">
                <a16:creationId xmlns:a16="http://schemas.microsoft.com/office/drawing/2014/main" id="{B9FFDC62-EE0B-4FB2-BE35-D1BF4F6BAC61}"/>
              </a:ext>
            </a:extLst>
          </p:cNvPr>
          <p:cNvCxnSpPr>
            <a:cxnSpLocks/>
            <a:stCxn id="401" idx="6"/>
            <a:endCxn id="422" idx="1"/>
          </p:cNvCxnSpPr>
          <p:nvPr/>
        </p:nvCxnSpPr>
        <p:spPr>
          <a:xfrm>
            <a:off x="9005498" y="4992280"/>
            <a:ext cx="426725" cy="8677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5" name="직선 연결선 424">
            <a:extLst>
              <a:ext uri="{FF2B5EF4-FFF2-40B4-BE49-F238E27FC236}">
                <a16:creationId xmlns:a16="http://schemas.microsoft.com/office/drawing/2014/main" id="{2E8EB819-63EC-4187-862A-CAD2F543080C}"/>
              </a:ext>
            </a:extLst>
          </p:cNvPr>
          <p:cNvCxnSpPr>
            <a:cxnSpLocks/>
            <a:stCxn id="402" idx="6"/>
            <a:endCxn id="422" idx="1"/>
          </p:cNvCxnSpPr>
          <p:nvPr/>
        </p:nvCxnSpPr>
        <p:spPr>
          <a:xfrm flipV="1">
            <a:off x="9005498" y="5860056"/>
            <a:ext cx="426725" cy="175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직선 연결선 425">
            <a:extLst>
              <a:ext uri="{FF2B5EF4-FFF2-40B4-BE49-F238E27FC236}">
                <a16:creationId xmlns:a16="http://schemas.microsoft.com/office/drawing/2014/main" id="{12346856-1887-4227-8F9C-9ACE5E8E4977}"/>
              </a:ext>
            </a:extLst>
          </p:cNvPr>
          <p:cNvCxnSpPr>
            <a:cxnSpLocks/>
            <a:stCxn id="403" idx="6"/>
            <a:endCxn id="422" idx="1"/>
          </p:cNvCxnSpPr>
          <p:nvPr/>
        </p:nvCxnSpPr>
        <p:spPr>
          <a:xfrm flipV="1">
            <a:off x="9005498" y="5860056"/>
            <a:ext cx="426725" cy="3414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7" name="타원 426">
            <a:extLst>
              <a:ext uri="{FF2B5EF4-FFF2-40B4-BE49-F238E27FC236}">
                <a16:creationId xmlns:a16="http://schemas.microsoft.com/office/drawing/2014/main" id="{EBA0FE24-7643-4C5B-A439-61D7D6429DC5}"/>
              </a:ext>
            </a:extLst>
          </p:cNvPr>
          <p:cNvSpPr/>
          <p:nvPr/>
        </p:nvSpPr>
        <p:spPr>
          <a:xfrm>
            <a:off x="8771498" y="5294915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8" name="직선 연결선 427">
            <a:extLst>
              <a:ext uri="{FF2B5EF4-FFF2-40B4-BE49-F238E27FC236}">
                <a16:creationId xmlns:a16="http://schemas.microsoft.com/office/drawing/2014/main" id="{BD054317-F57F-4730-B8AA-068D8B4825DF}"/>
              </a:ext>
            </a:extLst>
          </p:cNvPr>
          <p:cNvCxnSpPr>
            <a:cxnSpLocks/>
            <a:stCxn id="393" idx="6"/>
            <a:endCxn id="427" idx="2"/>
          </p:cNvCxnSpPr>
          <p:nvPr/>
        </p:nvCxnSpPr>
        <p:spPr>
          <a:xfrm>
            <a:off x="8074039" y="4658619"/>
            <a:ext cx="697459" cy="7532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직선 연결선 430">
            <a:extLst>
              <a:ext uri="{FF2B5EF4-FFF2-40B4-BE49-F238E27FC236}">
                <a16:creationId xmlns:a16="http://schemas.microsoft.com/office/drawing/2014/main" id="{B0293502-D910-42A7-806A-EDFF214B169B}"/>
              </a:ext>
            </a:extLst>
          </p:cNvPr>
          <p:cNvCxnSpPr>
            <a:cxnSpLocks/>
            <a:stCxn id="394" idx="6"/>
            <a:endCxn id="427" idx="2"/>
          </p:cNvCxnSpPr>
          <p:nvPr/>
        </p:nvCxnSpPr>
        <p:spPr>
          <a:xfrm>
            <a:off x="8074039" y="4995830"/>
            <a:ext cx="697459" cy="4160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직선 연결선 433">
            <a:extLst>
              <a:ext uri="{FF2B5EF4-FFF2-40B4-BE49-F238E27FC236}">
                <a16:creationId xmlns:a16="http://schemas.microsoft.com/office/drawing/2014/main" id="{E20A9AAB-EB30-4BC3-AF11-81C56CADADB6}"/>
              </a:ext>
            </a:extLst>
          </p:cNvPr>
          <p:cNvCxnSpPr>
            <a:cxnSpLocks/>
            <a:stCxn id="395" idx="6"/>
            <a:endCxn id="427" idx="2"/>
          </p:cNvCxnSpPr>
          <p:nvPr/>
        </p:nvCxnSpPr>
        <p:spPr>
          <a:xfrm flipV="1">
            <a:off x="8074039" y="5411915"/>
            <a:ext cx="697459" cy="4692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직선 연결선 436">
            <a:extLst>
              <a:ext uri="{FF2B5EF4-FFF2-40B4-BE49-F238E27FC236}">
                <a16:creationId xmlns:a16="http://schemas.microsoft.com/office/drawing/2014/main" id="{A8EB17EC-782F-49A4-BAE2-68E9D46C9B94}"/>
              </a:ext>
            </a:extLst>
          </p:cNvPr>
          <p:cNvCxnSpPr>
            <a:cxnSpLocks/>
            <a:stCxn id="396" idx="6"/>
            <a:endCxn id="427" idx="2"/>
          </p:cNvCxnSpPr>
          <p:nvPr/>
        </p:nvCxnSpPr>
        <p:spPr>
          <a:xfrm flipV="1">
            <a:off x="8074039" y="5411915"/>
            <a:ext cx="697459" cy="7931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직선 연결선 439">
            <a:extLst>
              <a:ext uri="{FF2B5EF4-FFF2-40B4-BE49-F238E27FC236}">
                <a16:creationId xmlns:a16="http://schemas.microsoft.com/office/drawing/2014/main" id="{B4AC59E7-FBD4-4AA5-A263-E77FACFBC8EA}"/>
              </a:ext>
            </a:extLst>
          </p:cNvPr>
          <p:cNvCxnSpPr>
            <a:cxnSpLocks/>
            <a:stCxn id="427" idx="6"/>
            <a:endCxn id="417" idx="1"/>
          </p:cNvCxnSpPr>
          <p:nvPr/>
        </p:nvCxnSpPr>
        <p:spPr>
          <a:xfrm flipV="1">
            <a:off x="9005498" y="5212706"/>
            <a:ext cx="445775" cy="1992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직선 연결선 442">
            <a:extLst>
              <a:ext uri="{FF2B5EF4-FFF2-40B4-BE49-F238E27FC236}">
                <a16:creationId xmlns:a16="http://schemas.microsoft.com/office/drawing/2014/main" id="{72642DDF-FFD3-454F-8044-A964B509C1B9}"/>
              </a:ext>
            </a:extLst>
          </p:cNvPr>
          <p:cNvCxnSpPr>
            <a:cxnSpLocks/>
            <a:stCxn id="427" idx="6"/>
            <a:endCxn id="422" idx="1"/>
          </p:cNvCxnSpPr>
          <p:nvPr/>
        </p:nvCxnSpPr>
        <p:spPr>
          <a:xfrm>
            <a:off x="9005498" y="5411915"/>
            <a:ext cx="426725" cy="4481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5949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009E09A-A4DC-4705-B2CA-CC9EAE6B17AA}"/>
              </a:ext>
            </a:extLst>
          </p:cNvPr>
          <p:cNvSpPr txBox="1"/>
          <p:nvPr/>
        </p:nvSpPr>
        <p:spPr>
          <a:xfrm>
            <a:off x="116933" y="161700"/>
            <a:ext cx="660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Structure of RPN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3C25857-CFDF-4090-B7B7-6E6265AEBA0D}"/>
              </a:ext>
            </a:extLst>
          </p:cNvPr>
          <p:cNvCxnSpPr>
            <a:cxnSpLocks/>
          </p:cNvCxnSpPr>
          <p:nvPr/>
        </p:nvCxnSpPr>
        <p:spPr>
          <a:xfrm flipV="1">
            <a:off x="3133044" y="4830531"/>
            <a:ext cx="454714" cy="2447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B9ACF16-A913-49F1-B56E-09D1BB2A563D}"/>
              </a:ext>
            </a:extLst>
          </p:cNvPr>
          <p:cNvSpPr/>
          <p:nvPr/>
        </p:nvSpPr>
        <p:spPr>
          <a:xfrm>
            <a:off x="3888641" y="4476426"/>
            <a:ext cx="384011" cy="385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3BFD5A67-E94C-4656-84B0-B7898B1D9183}"/>
              </a:ext>
            </a:extLst>
          </p:cNvPr>
          <p:cNvSpPr txBox="1">
            <a:spLocks/>
          </p:cNvSpPr>
          <p:nvPr/>
        </p:nvSpPr>
        <p:spPr>
          <a:xfrm>
            <a:off x="7463383" y="4319986"/>
            <a:ext cx="1670388" cy="6231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1*1 conv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4*9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channel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33977D0E-C1C3-427A-842A-3E8CBA302556}"/>
              </a:ext>
            </a:extLst>
          </p:cNvPr>
          <p:cNvCxnSpPr>
            <a:cxnSpLocks/>
          </p:cNvCxnSpPr>
          <p:nvPr/>
        </p:nvCxnSpPr>
        <p:spPr>
          <a:xfrm flipV="1">
            <a:off x="4537048" y="4002534"/>
            <a:ext cx="330369" cy="3552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E3777F80-0639-4A50-B948-4113DACF7FD3}"/>
              </a:ext>
            </a:extLst>
          </p:cNvPr>
          <p:cNvSpPr/>
          <p:nvPr/>
        </p:nvSpPr>
        <p:spPr>
          <a:xfrm>
            <a:off x="5379504" y="2596473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499ABFD-7295-42BA-BDFA-4D559342A9F3}"/>
              </a:ext>
            </a:extLst>
          </p:cNvPr>
          <p:cNvSpPr/>
          <p:nvPr/>
        </p:nvSpPr>
        <p:spPr>
          <a:xfrm>
            <a:off x="5310991" y="2654997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FE82F49-BF6A-4550-8F23-7509B085D8DF}"/>
              </a:ext>
            </a:extLst>
          </p:cNvPr>
          <p:cNvSpPr/>
          <p:nvPr/>
        </p:nvSpPr>
        <p:spPr>
          <a:xfrm>
            <a:off x="5253841" y="2713521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CD6DD105-D9E2-4B33-830A-9AB9E206B551}"/>
              </a:ext>
            </a:extLst>
          </p:cNvPr>
          <p:cNvSpPr/>
          <p:nvPr/>
        </p:nvSpPr>
        <p:spPr>
          <a:xfrm>
            <a:off x="5196691" y="2772045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제목 1">
            <a:extLst>
              <a:ext uri="{FF2B5EF4-FFF2-40B4-BE49-F238E27FC236}">
                <a16:creationId xmlns:a16="http://schemas.microsoft.com/office/drawing/2014/main" id="{D18207C0-E34F-48E6-B7EB-91B2567A51F0}"/>
              </a:ext>
            </a:extLst>
          </p:cNvPr>
          <p:cNvSpPr txBox="1">
            <a:spLocks/>
          </p:cNvSpPr>
          <p:nvPr/>
        </p:nvSpPr>
        <p:spPr>
          <a:xfrm>
            <a:off x="4645889" y="3143091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H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DA11A34E-26EF-4560-81A8-3E360A86350E}"/>
              </a:ext>
            </a:extLst>
          </p:cNvPr>
          <p:cNvCxnSpPr>
            <a:cxnSpLocks/>
          </p:cNvCxnSpPr>
          <p:nvPr/>
        </p:nvCxnSpPr>
        <p:spPr>
          <a:xfrm flipV="1">
            <a:off x="7215723" y="2529674"/>
            <a:ext cx="365722" cy="2950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1" name="원호 90">
            <a:extLst>
              <a:ext uri="{FF2B5EF4-FFF2-40B4-BE49-F238E27FC236}">
                <a16:creationId xmlns:a16="http://schemas.microsoft.com/office/drawing/2014/main" id="{8EDD219E-3D99-40A5-AEC2-D5828746D261}"/>
              </a:ext>
            </a:extLst>
          </p:cNvPr>
          <p:cNvSpPr/>
          <p:nvPr/>
        </p:nvSpPr>
        <p:spPr>
          <a:xfrm rot="5779280">
            <a:off x="6510067" y="3767318"/>
            <a:ext cx="315144" cy="376158"/>
          </a:xfrm>
          <a:prstGeom prst="arc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제목 1">
            <a:extLst>
              <a:ext uri="{FF2B5EF4-FFF2-40B4-BE49-F238E27FC236}">
                <a16:creationId xmlns:a16="http://schemas.microsoft.com/office/drawing/2014/main" id="{048DEBFF-331A-46C8-A75F-50D302D410FB}"/>
              </a:ext>
            </a:extLst>
          </p:cNvPr>
          <p:cNvSpPr txBox="1">
            <a:spLocks/>
          </p:cNvSpPr>
          <p:nvPr/>
        </p:nvSpPr>
        <p:spPr>
          <a:xfrm>
            <a:off x="4885339" y="2175618"/>
            <a:ext cx="2264532" cy="3770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Boxes</a:t>
            </a:r>
            <a:endParaRPr lang="ko-KR" altLang="en-US" sz="2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3" name="원호 92">
            <a:extLst>
              <a:ext uri="{FF2B5EF4-FFF2-40B4-BE49-F238E27FC236}">
                <a16:creationId xmlns:a16="http://schemas.microsoft.com/office/drawing/2014/main" id="{4AA5E8A4-5758-4B12-B1F6-DCBA01B3DC78}"/>
              </a:ext>
            </a:extLst>
          </p:cNvPr>
          <p:cNvSpPr/>
          <p:nvPr/>
        </p:nvSpPr>
        <p:spPr>
          <a:xfrm rot="7933808">
            <a:off x="4889132" y="2354792"/>
            <a:ext cx="1915200" cy="2103093"/>
          </a:xfrm>
          <a:prstGeom prst="arc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원호 93">
            <a:extLst>
              <a:ext uri="{FF2B5EF4-FFF2-40B4-BE49-F238E27FC236}">
                <a16:creationId xmlns:a16="http://schemas.microsoft.com/office/drawing/2014/main" id="{93B86194-D8B7-4F86-9085-F33FEB059FCE}"/>
              </a:ext>
            </a:extLst>
          </p:cNvPr>
          <p:cNvSpPr/>
          <p:nvPr/>
        </p:nvSpPr>
        <p:spPr>
          <a:xfrm rot="13191891">
            <a:off x="4995518" y="2332049"/>
            <a:ext cx="1804687" cy="2038017"/>
          </a:xfrm>
          <a:prstGeom prst="arc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제목 1">
            <a:extLst>
              <a:ext uri="{FF2B5EF4-FFF2-40B4-BE49-F238E27FC236}">
                <a16:creationId xmlns:a16="http://schemas.microsoft.com/office/drawing/2014/main" id="{354FDF8E-FB3D-4289-8EBB-617C7AD54648}"/>
              </a:ext>
            </a:extLst>
          </p:cNvPr>
          <p:cNvSpPr txBox="1">
            <a:spLocks/>
          </p:cNvSpPr>
          <p:nvPr/>
        </p:nvSpPr>
        <p:spPr>
          <a:xfrm>
            <a:off x="5704526" y="4223197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6" name="제목 1">
            <a:extLst>
              <a:ext uri="{FF2B5EF4-FFF2-40B4-BE49-F238E27FC236}">
                <a16:creationId xmlns:a16="http://schemas.microsoft.com/office/drawing/2014/main" id="{F3E36497-A47A-4BF0-BB8B-E8D9CE850D38}"/>
              </a:ext>
            </a:extLst>
          </p:cNvPr>
          <p:cNvSpPr txBox="1">
            <a:spLocks/>
          </p:cNvSpPr>
          <p:nvPr/>
        </p:nvSpPr>
        <p:spPr>
          <a:xfrm>
            <a:off x="6488775" y="4187345"/>
            <a:ext cx="624713" cy="305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256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DC1E5D6A-C7DB-453E-A40E-74063D7062AA}"/>
              </a:ext>
            </a:extLst>
          </p:cNvPr>
          <p:cNvCxnSpPr>
            <a:cxnSpLocks/>
          </p:cNvCxnSpPr>
          <p:nvPr/>
        </p:nvCxnSpPr>
        <p:spPr>
          <a:xfrm>
            <a:off x="7247215" y="3730987"/>
            <a:ext cx="365722" cy="2890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C1927B21-EE89-4EAE-A761-A981B27E7CED}"/>
              </a:ext>
            </a:extLst>
          </p:cNvPr>
          <p:cNvSpPr/>
          <p:nvPr/>
        </p:nvSpPr>
        <p:spPr>
          <a:xfrm>
            <a:off x="8001492" y="2149064"/>
            <a:ext cx="384011" cy="385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E39C31F2-15C4-41EC-BD06-29928859C8E7}"/>
              </a:ext>
            </a:extLst>
          </p:cNvPr>
          <p:cNvSpPr/>
          <p:nvPr/>
        </p:nvSpPr>
        <p:spPr>
          <a:xfrm>
            <a:off x="8037777" y="3923919"/>
            <a:ext cx="384011" cy="385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제목 1">
            <a:extLst>
              <a:ext uri="{FF2B5EF4-FFF2-40B4-BE49-F238E27FC236}">
                <a16:creationId xmlns:a16="http://schemas.microsoft.com/office/drawing/2014/main" id="{9AADB3C0-1AF6-4220-A7B9-71D01E216867}"/>
              </a:ext>
            </a:extLst>
          </p:cNvPr>
          <p:cNvSpPr txBox="1">
            <a:spLocks/>
          </p:cNvSpPr>
          <p:nvPr/>
        </p:nvSpPr>
        <p:spPr>
          <a:xfrm>
            <a:off x="7286935" y="2556522"/>
            <a:ext cx="1670388" cy="6231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1*1 conv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2*9 channel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8" name="제목 1">
            <a:extLst>
              <a:ext uri="{FF2B5EF4-FFF2-40B4-BE49-F238E27FC236}">
                <a16:creationId xmlns:a16="http://schemas.microsoft.com/office/drawing/2014/main" id="{52F140D1-E00B-45FF-9656-B8666DF58BC3}"/>
              </a:ext>
            </a:extLst>
          </p:cNvPr>
          <p:cNvSpPr txBox="1">
            <a:spLocks/>
          </p:cNvSpPr>
          <p:nvPr/>
        </p:nvSpPr>
        <p:spPr>
          <a:xfrm>
            <a:off x="2991323" y="4730567"/>
            <a:ext cx="2698772" cy="8790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3*3 conv</a:t>
            </a:r>
          </a:p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256(512) channel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1E970C9B-6C8A-4E14-88A9-E8ED8EE06974}"/>
              </a:ext>
            </a:extLst>
          </p:cNvPr>
          <p:cNvSpPr/>
          <p:nvPr/>
        </p:nvSpPr>
        <p:spPr>
          <a:xfrm>
            <a:off x="9889540" y="932628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4C82BADA-37C6-440E-AE89-A25F00B057F8}"/>
              </a:ext>
            </a:extLst>
          </p:cNvPr>
          <p:cNvSpPr/>
          <p:nvPr/>
        </p:nvSpPr>
        <p:spPr>
          <a:xfrm>
            <a:off x="9821027" y="991152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7E316105-59B5-4D14-9B70-043469341ADC}"/>
              </a:ext>
            </a:extLst>
          </p:cNvPr>
          <p:cNvSpPr/>
          <p:nvPr/>
        </p:nvSpPr>
        <p:spPr>
          <a:xfrm>
            <a:off x="9763877" y="1049676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B64BB125-6053-44F5-BA5B-6F02DD184971}"/>
              </a:ext>
            </a:extLst>
          </p:cNvPr>
          <p:cNvSpPr/>
          <p:nvPr/>
        </p:nvSpPr>
        <p:spPr>
          <a:xfrm>
            <a:off x="9706727" y="1108200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제목 1">
            <a:extLst>
              <a:ext uri="{FF2B5EF4-FFF2-40B4-BE49-F238E27FC236}">
                <a16:creationId xmlns:a16="http://schemas.microsoft.com/office/drawing/2014/main" id="{482B3950-BD12-4247-9DAB-12923C08C7F8}"/>
              </a:ext>
            </a:extLst>
          </p:cNvPr>
          <p:cNvSpPr txBox="1">
            <a:spLocks/>
          </p:cNvSpPr>
          <p:nvPr/>
        </p:nvSpPr>
        <p:spPr>
          <a:xfrm>
            <a:off x="9260962" y="1209277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H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4" name="원호 113">
            <a:extLst>
              <a:ext uri="{FF2B5EF4-FFF2-40B4-BE49-F238E27FC236}">
                <a16:creationId xmlns:a16="http://schemas.microsoft.com/office/drawing/2014/main" id="{7104D154-DCFD-41D1-AE2F-B1288DF09BF8}"/>
              </a:ext>
            </a:extLst>
          </p:cNvPr>
          <p:cNvSpPr/>
          <p:nvPr/>
        </p:nvSpPr>
        <p:spPr>
          <a:xfrm rot="5779280">
            <a:off x="11020103" y="2103473"/>
            <a:ext cx="315144" cy="376158"/>
          </a:xfrm>
          <a:prstGeom prst="arc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제목 1">
            <a:extLst>
              <a:ext uri="{FF2B5EF4-FFF2-40B4-BE49-F238E27FC236}">
                <a16:creationId xmlns:a16="http://schemas.microsoft.com/office/drawing/2014/main" id="{96A193BE-CF84-4BB2-854F-773D13050A2F}"/>
              </a:ext>
            </a:extLst>
          </p:cNvPr>
          <p:cNvSpPr txBox="1">
            <a:spLocks/>
          </p:cNvSpPr>
          <p:nvPr/>
        </p:nvSpPr>
        <p:spPr>
          <a:xfrm>
            <a:off x="10214562" y="2559352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C1409746-30E5-4A65-9257-6709887CD935}"/>
              </a:ext>
            </a:extLst>
          </p:cNvPr>
          <p:cNvSpPr/>
          <p:nvPr/>
        </p:nvSpPr>
        <p:spPr>
          <a:xfrm>
            <a:off x="9965740" y="4265016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D40E1FF0-5B8E-4B52-AF68-62E479B4AD79}"/>
              </a:ext>
            </a:extLst>
          </p:cNvPr>
          <p:cNvSpPr/>
          <p:nvPr/>
        </p:nvSpPr>
        <p:spPr>
          <a:xfrm>
            <a:off x="9897227" y="4323540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4B23CDE4-6F55-4318-B536-1B2C9D4388CC}"/>
              </a:ext>
            </a:extLst>
          </p:cNvPr>
          <p:cNvSpPr/>
          <p:nvPr/>
        </p:nvSpPr>
        <p:spPr>
          <a:xfrm>
            <a:off x="9840077" y="4382064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A5D4717E-175A-40C2-AD57-2BF4479BA9C9}"/>
              </a:ext>
            </a:extLst>
          </p:cNvPr>
          <p:cNvSpPr/>
          <p:nvPr/>
        </p:nvSpPr>
        <p:spPr>
          <a:xfrm>
            <a:off x="9782927" y="4440588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2" name="제목 1">
            <a:extLst>
              <a:ext uri="{FF2B5EF4-FFF2-40B4-BE49-F238E27FC236}">
                <a16:creationId xmlns:a16="http://schemas.microsoft.com/office/drawing/2014/main" id="{C31FC780-6FAA-41A6-8003-6B261752001B}"/>
              </a:ext>
            </a:extLst>
          </p:cNvPr>
          <p:cNvSpPr txBox="1">
            <a:spLocks/>
          </p:cNvSpPr>
          <p:nvPr/>
        </p:nvSpPr>
        <p:spPr>
          <a:xfrm>
            <a:off x="9337162" y="4541665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H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3" name="원호 122">
            <a:extLst>
              <a:ext uri="{FF2B5EF4-FFF2-40B4-BE49-F238E27FC236}">
                <a16:creationId xmlns:a16="http://schemas.microsoft.com/office/drawing/2014/main" id="{8BA6B0C1-FE9A-4820-8C67-B7D240B0C04D}"/>
              </a:ext>
            </a:extLst>
          </p:cNvPr>
          <p:cNvSpPr/>
          <p:nvPr/>
        </p:nvSpPr>
        <p:spPr>
          <a:xfrm rot="5779280">
            <a:off x="11096303" y="5435861"/>
            <a:ext cx="315144" cy="376158"/>
          </a:xfrm>
          <a:prstGeom prst="arc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제목 1">
            <a:extLst>
              <a:ext uri="{FF2B5EF4-FFF2-40B4-BE49-F238E27FC236}">
                <a16:creationId xmlns:a16="http://schemas.microsoft.com/office/drawing/2014/main" id="{861CB32C-ED0C-4006-AEC2-08ADF372FABC}"/>
              </a:ext>
            </a:extLst>
          </p:cNvPr>
          <p:cNvSpPr txBox="1">
            <a:spLocks/>
          </p:cNvSpPr>
          <p:nvPr/>
        </p:nvSpPr>
        <p:spPr>
          <a:xfrm>
            <a:off x="10290762" y="5891740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7" name="제목 1">
            <a:extLst>
              <a:ext uri="{FF2B5EF4-FFF2-40B4-BE49-F238E27FC236}">
                <a16:creationId xmlns:a16="http://schemas.microsoft.com/office/drawing/2014/main" id="{07BA6D75-288F-4343-A695-46B4F95E660B}"/>
              </a:ext>
            </a:extLst>
          </p:cNvPr>
          <p:cNvSpPr txBox="1">
            <a:spLocks/>
          </p:cNvSpPr>
          <p:nvPr/>
        </p:nvSpPr>
        <p:spPr>
          <a:xfrm>
            <a:off x="8988294" y="314859"/>
            <a:ext cx="3019680" cy="4734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Classification Result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8" name="제목 1">
            <a:extLst>
              <a:ext uri="{FF2B5EF4-FFF2-40B4-BE49-F238E27FC236}">
                <a16:creationId xmlns:a16="http://schemas.microsoft.com/office/drawing/2014/main" id="{3B10DF19-7ECB-4A0A-A5AA-668C59F3ABF3}"/>
              </a:ext>
            </a:extLst>
          </p:cNvPr>
          <p:cNvSpPr txBox="1">
            <a:spLocks/>
          </p:cNvSpPr>
          <p:nvPr/>
        </p:nvSpPr>
        <p:spPr>
          <a:xfrm>
            <a:off x="9133771" y="3661545"/>
            <a:ext cx="3019680" cy="4734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Bounding Box Regression Result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20CC039A-5A59-4426-B540-E578E0B6C5D0}"/>
              </a:ext>
            </a:extLst>
          </p:cNvPr>
          <p:cNvCxnSpPr>
            <a:cxnSpLocks/>
          </p:cNvCxnSpPr>
          <p:nvPr/>
        </p:nvCxnSpPr>
        <p:spPr>
          <a:xfrm flipV="1">
            <a:off x="8725569" y="1789130"/>
            <a:ext cx="501308" cy="2193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직선 화살표 연결선 131">
            <a:extLst>
              <a:ext uri="{FF2B5EF4-FFF2-40B4-BE49-F238E27FC236}">
                <a16:creationId xmlns:a16="http://schemas.microsoft.com/office/drawing/2014/main" id="{48B047EA-1C40-47B8-9668-F781CE89A4E0}"/>
              </a:ext>
            </a:extLst>
          </p:cNvPr>
          <p:cNvCxnSpPr>
            <a:cxnSpLocks/>
          </p:cNvCxnSpPr>
          <p:nvPr/>
        </p:nvCxnSpPr>
        <p:spPr>
          <a:xfrm>
            <a:off x="8714590" y="4340255"/>
            <a:ext cx="527804" cy="2912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제목 1">
            <a:extLst>
              <a:ext uri="{FF2B5EF4-FFF2-40B4-BE49-F238E27FC236}">
                <a16:creationId xmlns:a16="http://schemas.microsoft.com/office/drawing/2014/main" id="{CBDFA3DA-5B04-46AF-BC06-83E1BFC6DF9C}"/>
              </a:ext>
            </a:extLst>
          </p:cNvPr>
          <p:cNvSpPr txBox="1">
            <a:spLocks/>
          </p:cNvSpPr>
          <p:nvPr/>
        </p:nvSpPr>
        <p:spPr>
          <a:xfrm>
            <a:off x="12777067" y="3526347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2/5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A1D1A231-402B-4587-B341-E10A33BE5982}"/>
              </a:ext>
            </a:extLst>
          </p:cNvPr>
          <p:cNvSpPr/>
          <p:nvPr/>
        </p:nvSpPr>
        <p:spPr>
          <a:xfrm rot="16200000">
            <a:off x="474747" y="4307136"/>
            <a:ext cx="2756102" cy="19829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제목 1">
            <a:extLst>
              <a:ext uri="{FF2B5EF4-FFF2-40B4-BE49-F238E27FC236}">
                <a16:creationId xmlns:a16="http://schemas.microsoft.com/office/drawing/2014/main" id="{550B4FC5-B855-4EF6-AEBB-6135CCEDAAB6}"/>
              </a:ext>
            </a:extLst>
          </p:cNvPr>
          <p:cNvSpPr txBox="1">
            <a:spLocks/>
          </p:cNvSpPr>
          <p:nvPr/>
        </p:nvSpPr>
        <p:spPr>
          <a:xfrm>
            <a:off x="1148381" y="6059923"/>
            <a:ext cx="1982965" cy="461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Map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AEE6C56E-44AB-40AE-B001-FEC14B797FAF}"/>
              </a:ext>
            </a:extLst>
          </p:cNvPr>
          <p:cNvCxnSpPr>
            <a:cxnSpLocks/>
          </p:cNvCxnSpPr>
          <p:nvPr/>
        </p:nvCxnSpPr>
        <p:spPr>
          <a:xfrm>
            <a:off x="664571" y="4883861"/>
            <a:ext cx="18769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D7FCE4B-94AB-4DF4-B819-7544B823EED2}"/>
              </a:ext>
            </a:extLst>
          </p:cNvPr>
          <p:cNvCxnSpPr>
            <a:cxnSpLocks/>
          </p:cNvCxnSpPr>
          <p:nvPr/>
        </p:nvCxnSpPr>
        <p:spPr>
          <a:xfrm>
            <a:off x="862367" y="4690951"/>
            <a:ext cx="800629" cy="12397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70F44767-5878-481C-9DBA-7477144C808A}"/>
              </a:ext>
            </a:extLst>
          </p:cNvPr>
          <p:cNvCxnSpPr>
            <a:cxnSpLocks/>
          </p:cNvCxnSpPr>
          <p:nvPr/>
        </p:nvCxnSpPr>
        <p:spPr>
          <a:xfrm>
            <a:off x="1271399" y="4678787"/>
            <a:ext cx="782428" cy="122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08037546-DF5C-438F-BBB2-E102FE23E39C}"/>
              </a:ext>
            </a:extLst>
          </p:cNvPr>
          <p:cNvCxnSpPr>
            <a:cxnSpLocks/>
          </p:cNvCxnSpPr>
          <p:nvPr/>
        </p:nvCxnSpPr>
        <p:spPr>
          <a:xfrm>
            <a:off x="1642288" y="4688539"/>
            <a:ext cx="800629" cy="12397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3F1481B6-D77B-408A-B95E-22A03A7C2096}"/>
              </a:ext>
            </a:extLst>
          </p:cNvPr>
          <p:cNvCxnSpPr>
            <a:cxnSpLocks/>
          </p:cNvCxnSpPr>
          <p:nvPr/>
        </p:nvCxnSpPr>
        <p:spPr>
          <a:xfrm>
            <a:off x="2037338" y="4678787"/>
            <a:ext cx="800629" cy="12397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DCCACD5E-3F84-4CBD-ABB3-A4A93090CB34}"/>
              </a:ext>
            </a:extLst>
          </p:cNvPr>
          <p:cNvCxnSpPr>
            <a:cxnSpLocks/>
          </p:cNvCxnSpPr>
          <p:nvPr/>
        </p:nvCxnSpPr>
        <p:spPr>
          <a:xfrm>
            <a:off x="827256" y="5133342"/>
            <a:ext cx="18769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4B54A6BF-46F2-4DEB-B14E-195FCA76BF0C}"/>
              </a:ext>
            </a:extLst>
          </p:cNvPr>
          <p:cNvCxnSpPr>
            <a:cxnSpLocks/>
          </p:cNvCxnSpPr>
          <p:nvPr/>
        </p:nvCxnSpPr>
        <p:spPr>
          <a:xfrm>
            <a:off x="966235" y="5396589"/>
            <a:ext cx="18769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B34D483E-00A5-4C0F-97A7-4F140CB84E8E}"/>
              </a:ext>
            </a:extLst>
          </p:cNvPr>
          <p:cNvCxnSpPr>
            <a:cxnSpLocks/>
          </p:cNvCxnSpPr>
          <p:nvPr/>
        </p:nvCxnSpPr>
        <p:spPr>
          <a:xfrm>
            <a:off x="1161887" y="5665496"/>
            <a:ext cx="18769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383DACB-99F1-4E0F-99C6-2E378EC672AF}"/>
              </a:ext>
            </a:extLst>
          </p:cNvPr>
          <p:cNvSpPr/>
          <p:nvPr/>
        </p:nvSpPr>
        <p:spPr>
          <a:xfrm>
            <a:off x="1790438" y="5232082"/>
            <a:ext cx="90000" cy="90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자유형: 도형 36">
            <a:extLst>
              <a:ext uri="{FF2B5EF4-FFF2-40B4-BE49-F238E27FC236}">
                <a16:creationId xmlns:a16="http://schemas.microsoft.com/office/drawing/2014/main" id="{394C0D01-72BA-4829-A8C0-5EA12288B2D4}"/>
              </a:ext>
            </a:extLst>
          </p:cNvPr>
          <p:cNvSpPr/>
          <p:nvPr/>
        </p:nvSpPr>
        <p:spPr>
          <a:xfrm>
            <a:off x="991507" y="4888591"/>
            <a:ext cx="1683657" cy="798286"/>
          </a:xfrm>
          <a:custGeom>
            <a:avLst/>
            <a:gdLst>
              <a:gd name="connsiteX0" fmla="*/ 0 w 1683657"/>
              <a:gd name="connsiteY0" fmla="*/ 0 h 798286"/>
              <a:gd name="connsiteX1" fmla="*/ 522515 w 1683657"/>
              <a:gd name="connsiteY1" fmla="*/ 798286 h 798286"/>
              <a:gd name="connsiteX2" fmla="*/ 1683657 w 1683657"/>
              <a:gd name="connsiteY2" fmla="*/ 783772 h 798286"/>
              <a:gd name="connsiteX3" fmla="*/ 1190172 w 1683657"/>
              <a:gd name="connsiteY3" fmla="*/ 29029 h 798286"/>
              <a:gd name="connsiteX4" fmla="*/ 0 w 1683657"/>
              <a:gd name="connsiteY4" fmla="*/ 0 h 798286"/>
              <a:gd name="connsiteX0" fmla="*/ 0 w 1683657"/>
              <a:gd name="connsiteY0" fmla="*/ 0 h 798286"/>
              <a:gd name="connsiteX1" fmla="*/ 522515 w 1683657"/>
              <a:gd name="connsiteY1" fmla="*/ 798286 h 798286"/>
              <a:gd name="connsiteX2" fmla="*/ 1683657 w 1683657"/>
              <a:gd name="connsiteY2" fmla="*/ 783772 h 798286"/>
              <a:gd name="connsiteX3" fmla="*/ 1204687 w 1683657"/>
              <a:gd name="connsiteY3" fmla="*/ 0 h 798286"/>
              <a:gd name="connsiteX4" fmla="*/ 0 w 1683657"/>
              <a:gd name="connsiteY4" fmla="*/ 0 h 798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3657" h="798286">
                <a:moveTo>
                  <a:pt x="0" y="0"/>
                </a:moveTo>
                <a:lnTo>
                  <a:pt x="522515" y="798286"/>
                </a:lnTo>
                <a:lnTo>
                  <a:pt x="1683657" y="783772"/>
                </a:lnTo>
                <a:lnTo>
                  <a:pt x="1204687" y="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2ACB5355-BE78-43E0-BA30-CF3BB3C83FF1}"/>
              </a:ext>
            </a:extLst>
          </p:cNvPr>
          <p:cNvCxnSpPr/>
          <p:nvPr/>
        </p:nvCxnSpPr>
        <p:spPr>
          <a:xfrm flipV="1">
            <a:off x="13486855" y="9637170"/>
            <a:ext cx="0" cy="3694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DFCF5C4-DFF1-471E-8A53-8374CE5D296C}"/>
              </a:ext>
            </a:extLst>
          </p:cNvPr>
          <p:cNvSpPr/>
          <p:nvPr/>
        </p:nvSpPr>
        <p:spPr>
          <a:xfrm>
            <a:off x="12576533" y="9199158"/>
            <a:ext cx="1796386" cy="35464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256-d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73B0E93-DA1E-4A48-8EA6-0A56257329B8}"/>
              </a:ext>
            </a:extLst>
          </p:cNvPr>
          <p:cNvCxnSpPr>
            <a:cxnSpLocks/>
          </p:cNvCxnSpPr>
          <p:nvPr/>
        </p:nvCxnSpPr>
        <p:spPr>
          <a:xfrm flipH="1" flipV="1">
            <a:off x="12808694" y="8583852"/>
            <a:ext cx="109512" cy="4387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A40C87E8-C7EA-4174-9E5D-F97D30E463B1}"/>
              </a:ext>
            </a:extLst>
          </p:cNvPr>
          <p:cNvCxnSpPr>
            <a:cxnSpLocks/>
          </p:cNvCxnSpPr>
          <p:nvPr/>
        </p:nvCxnSpPr>
        <p:spPr>
          <a:xfrm flipV="1">
            <a:off x="13893573" y="8623291"/>
            <a:ext cx="72712" cy="4204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1822046B-EFEA-4D83-A3F3-2F65E64569D4}"/>
              </a:ext>
            </a:extLst>
          </p:cNvPr>
          <p:cNvSpPr/>
          <p:nvPr/>
        </p:nvSpPr>
        <p:spPr>
          <a:xfrm>
            <a:off x="1703257" y="1694242"/>
            <a:ext cx="718551" cy="72925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D777CE2-01B0-4DAE-BD13-FCBCEFF34816}"/>
              </a:ext>
            </a:extLst>
          </p:cNvPr>
          <p:cNvSpPr/>
          <p:nvPr/>
        </p:nvSpPr>
        <p:spPr>
          <a:xfrm>
            <a:off x="861479" y="1655659"/>
            <a:ext cx="451013" cy="8516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B76BDAD-C43F-4402-8780-04AA3EDA56F6}"/>
              </a:ext>
            </a:extLst>
          </p:cNvPr>
          <p:cNvSpPr/>
          <p:nvPr/>
        </p:nvSpPr>
        <p:spPr>
          <a:xfrm>
            <a:off x="377051" y="2837880"/>
            <a:ext cx="1215867" cy="72925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DA9737C-CAE5-49A0-8E15-A2B5BC655A08}"/>
              </a:ext>
            </a:extLst>
          </p:cNvPr>
          <p:cNvSpPr/>
          <p:nvPr/>
        </p:nvSpPr>
        <p:spPr>
          <a:xfrm>
            <a:off x="1818374" y="2623843"/>
            <a:ext cx="1183560" cy="115732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9A6BFBE7-D22F-4F21-B936-70699B6AD027}"/>
              </a:ext>
            </a:extLst>
          </p:cNvPr>
          <p:cNvSpPr/>
          <p:nvPr/>
        </p:nvSpPr>
        <p:spPr>
          <a:xfrm>
            <a:off x="1048551" y="2069218"/>
            <a:ext cx="90000" cy="90000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8203CF40-8F6D-4034-A79D-913BE21BCEDC}"/>
              </a:ext>
            </a:extLst>
          </p:cNvPr>
          <p:cNvSpPr/>
          <p:nvPr/>
        </p:nvSpPr>
        <p:spPr>
          <a:xfrm>
            <a:off x="2019694" y="2030228"/>
            <a:ext cx="90000" cy="90000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9595744B-DAAF-47CD-9E97-EC1076604964}"/>
              </a:ext>
            </a:extLst>
          </p:cNvPr>
          <p:cNvSpPr/>
          <p:nvPr/>
        </p:nvSpPr>
        <p:spPr>
          <a:xfrm>
            <a:off x="2395858" y="3193884"/>
            <a:ext cx="90000" cy="90000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5A67C223-D412-4FEE-8AAF-1FFD1D1E9BB8}"/>
              </a:ext>
            </a:extLst>
          </p:cNvPr>
          <p:cNvSpPr/>
          <p:nvPr/>
        </p:nvSpPr>
        <p:spPr>
          <a:xfrm>
            <a:off x="973315" y="3155784"/>
            <a:ext cx="90000" cy="90000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제목 1">
            <a:extLst>
              <a:ext uri="{FF2B5EF4-FFF2-40B4-BE49-F238E27FC236}">
                <a16:creationId xmlns:a16="http://schemas.microsoft.com/office/drawing/2014/main" id="{8BC0F17F-43EB-4E28-8359-8A2749E61BCD}"/>
              </a:ext>
            </a:extLst>
          </p:cNvPr>
          <p:cNvSpPr txBox="1">
            <a:spLocks/>
          </p:cNvSpPr>
          <p:nvPr/>
        </p:nvSpPr>
        <p:spPr>
          <a:xfrm>
            <a:off x="963092" y="3727557"/>
            <a:ext cx="1499339" cy="63623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ko-KR" altLang="en-US" sz="1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81614FCD-3F28-42BD-BB4E-D3C1971C33EA}"/>
              </a:ext>
            </a:extLst>
          </p:cNvPr>
          <p:cNvCxnSpPr>
            <a:cxnSpLocks/>
            <a:stCxn id="104" idx="2"/>
            <a:endCxn id="36" idx="0"/>
          </p:cNvCxnSpPr>
          <p:nvPr/>
        </p:nvCxnSpPr>
        <p:spPr>
          <a:xfrm>
            <a:off x="1093551" y="2159218"/>
            <a:ext cx="741887" cy="307286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0D67BF3A-629A-4D4B-B314-63EAE448AE67}"/>
              </a:ext>
            </a:extLst>
          </p:cNvPr>
          <p:cNvCxnSpPr>
            <a:cxnSpLocks/>
            <a:stCxn id="129" idx="2"/>
            <a:endCxn id="36" idx="0"/>
          </p:cNvCxnSpPr>
          <p:nvPr/>
        </p:nvCxnSpPr>
        <p:spPr>
          <a:xfrm flipH="1">
            <a:off x="1835438" y="2120228"/>
            <a:ext cx="229256" cy="311185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74D3A802-32AC-45FB-867A-5DE9F5680C72}"/>
              </a:ext>
            </a:extLst>
          </p:cNvPr>
          <p:cNvCxnSpPr>
            <a:stCxn id="131" idx="2"/>
            <a:endCxn id="36" idx="3"/>
          </p:cNvCxnSpPr>
          <p:nvPr/>
        </p:nvCxnSpPr>
        <p:spPr>
          <a:xfrm flipH="1">
            <a:off x="1880438" y="3283884"/>
            <a:ext cx="560420" cy="199319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0423B3F6-16F3-42D6-AF05-62483CDA6C94}"/>
              </a:ext>
            </a:extLst>
          </p:cNvPr>
          <p:cNvCxnSpPr>
            <a:cxnSpLocks/>
            <a:stCxn id="133" idx="2"/>
            <a:endCxn id="36" idx="1"/>
          </p:cNvCxnSpPr>
          <p:nvPr/>
        </p:nvCxnSpPr>
        <p:spPr>
          <a:xfrm>
            <a:off x="1018315" y="3245784"/>
            <a:ext cx="772123" cy="203129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제목 1">
            <a:extLst>
              <a:ext uri="{FF2B5EF4-FFF2-40B4-BE49-F238E27FC236}">
                <a16:creationId xmlns:a16="http://schemas.microsoft.com/office/drawing/2014/main" id="{7D1FA88A-989B-4978-A475-FEEA1981F649}"/>
              </a:ext>
            </a:extLst>
          </p:cNvPr>
          <p:cNvSpPr txBox="1">
            <a:spLocks/>
          </p:cNvSpPr>
          <p:nvPr/>
        </p:nvSpPr>
        <p:spPr>
          <a:xfrm>
            <a:off x="262076" y="1162943"/>
            <a:ext cx="2698772" cy="461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K(9) anchor boxes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2" name="그림 71">
            <a:extLst>
              <a:ext uri="{FF2B5EF4-FFF2-40B4-BE49-F238E27FC236}">
                <a16:creationId xmlns:a16="http://schemas.microsoft.com/office/drawing/2014/main" id="{3AA2A1E1-9674-467F-95EA-CCF7A8BBA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714" y="5169376"/>
            <a:ext cx="1983862" cy="1347529"/>
          </a:xfrm>
          <a:prstGeom prst="rect">
            <a:avLst/>
          </a:prstGeom>
        </p:spPr>
      </p:pic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080C8C3F-8302-481C-A1D2-C622DCA05ACD}"/>
              </a:ext>
            </a:extLst>
          </p:cNvPr>
          <p:cNvCxnSpPr>
            <a:cxnSpLocks/>
            <a:stCxn id="72" idx="0"/>
            <a:endCxn id="83" idx="2"/>
          </p:cNvCxnSpPr>
          <p:nvPr/>
        </p:nvCxnSpPr>
        <p:spPr>
          <a:xfrm flipV="1">
            <a:off x="6967645" y="4887557"/>
            <a:ext cx="811768" cy="28181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78868E45-BA06-4142-AA7C-AC5C1D6B149C}"/>
              </a:ext>
            </a:extLst>
          </p:cNvPr>
          <p:cNvSpPr/>
          <p:nvPr/>
        </p:nvSpPr>
        <p:spPr>
          <a:xfrm>
            <a:off x="7698695" y="4673288"/>
            <a:ext cx="161436" cy="21426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제목 1">
            <a:extLst>
              <a:ext uri="{FF2B5EF4-FFF2-40B4-BE49-F238E27FC236}">
                <a16:creationId xmlns:a16="http://schemas.microsoft.com/office/drawing/2014/main" id="{EF7E091D-0C9D-4DFA-9BBC-D10F473C2035}"/>
              </a:ext>
            </a:extLst>
          </p:cNvPr>
          <p:cNvSpPr txBox="1">
            <a:spLocks/>
          </p:cNvSpPr>
          <p:nvPr/>
        </p:nvSpPr>
        <p:spPr>
          <a:xfrm>
            <a:off x="2864005" y="1348534"/>
            <a:ext cx="3111709" cy="461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Scale: (128,256,512)</a:t>
            </a:r>
          </a:p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Ratio : (2:1,1:1,1:2)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061" name="왼쪽 중괄호 2060">
            <a:extLst>
              <a:ext uri="{FF2B5EF4-FFF2-40B4-BE49-F238E27FC236}">
                <a16:creationId xmlns:a16="http://schemas.microsoft.com/office/drawing/2014/main" id="{52B3D485-14B5-46E6-B337-0AB6CC1517E3}"/>
              </a:ext>
            </a:extLst>
          </p:cNvPr>
          <p:cNvSpPr/>
          <p:nvPr/>
        </p:nvSpPr>
        <p:spPr>
          <a:xfrm>
            <a:off x="2890560" y="1064882"/>
            <a:ext cx="293380" cy="741404"/>
          </a:xfrm>
          <a:custGeom>
            <a:avLst/>
            <a:gdLst>
              <a:gd name="connsiteX0" fmla="*/ 293379 w 293379"/>
              <a:gd name="connsiteY0" fmla="*/ 830997 h 830997"/>
              <a:gd name="connsiteX1" fmla="*/ 146689 w 293379"/>
              <a:gd name="connsiteY1" fmla="*/ 806550 h 830997"/>
              <a:gd name="connsiteX2" fmla="*/ 146690 w 293379"/>
              <a:gd name="connsiteY2" fmla="*/ 439946 h 830997"/>
              <a:gd name="connsiteX3" fmla="*/ 0 w 293379"/>
              <a:gd name="connsiteY3" fmla="*/ 415499 h 830997"/>
              <a:gd name="connsiteX4" fmla="*/ 146690 w 293379"/>
              <a:gd name="connsiteY4" fmla="*/ 391052 h 830997"/>
              <a:gd name="connsiteX5" fmla="*/ 146690 w 293379"/>
              <a:gd name="connsiteY5" fmla="*/ 24447 h 830997"/>
              <a:gd name="connsiteX6" fmla="*/ 293380 w 293379"/>
              <a:gd name="connsiteY6" fmla="*/ 0 h 830997"/>
              <a:gd name="connsiteX7" fmla="*/ 293379 w 293379"/>
              <a:gd name="connsiteY7" fmla="*/ 830997 h 830997"/>
              <a:gd name="connsiteX0" fmla="*/ 293379 w 293379"/>
              <a:gd name="connsiteY0" fmla="*/ 830997 h 830997"/>
              <a:gd name="connsiteX1" fmla="*/ 146689 w 293379"/>
              <a:gd name="connsiteY1" fmla="*/ 806550 h 830997"/>
              <a:gd name="connsiteX2" fmla="*/ 146690 w 293379"/>
              <a:gd name="connsiteY2" fmla="*/ 439946 h 830997"/>
              <a:gd name="connsiteX3" fmla="*/ 0 w 293379"/>
              <a:gd name="connsiteY3" fmla="*/ 415499 h 830997"/>
              <a:gd name="connsiteX4" fmla="*/ 146690 w 293379"/>
              <a:gd name="connsiteY4" fmla="*/ 391052 h 830997"/>
              <a:gd name="connsiteX5" fmla="*/ 146690 w 293379"/>
              <a:gd name="connsiteY5" fmla="*/ 24447 h 830997"/>
              <a:gd name="connsiteX6" fmla="*/ 293380 w 293379"/>
              <a:gd name="connsiteY6" fmla="*/ 0 h 830997"/>
              <a:gd name="connsiteX0" fmla="*/ 293379 w 293380"/>
              <a:gd name="connsiteY0" fmla="*/ 830997 h 830997"/>
              <a:gd name="connsiteX1" fmla="*/ 146689 w 293380"/>
              <a:gd name="connsiteY1" fmla="*/ 806550 h 830997"/>
              <a:gd name="connsiteX2" fmla="*/ 146690 w 293380"/>
              <a:gd name="connsiteY2" fmla="*/ 439946 h 830997"/>
              <a:gd name="connsiteX3" fmla="*/ 0 w 293380"/>
              <a:gd name="connsiteY3" fmla="*/ 415499 h 830997"/>
              <a:gd name="connsiteX4" fmla="*/ 146690 w 293380"/>
              <a:gd name="connsiteY4" fmla="*/ 391052 h 830997"/>
              <a:gd name="connsiteX5" fmla="*/ 146690 w 293380"/>
              <a:gd name="connsiteY5" fmla="*/ 24447 h 830997"/>
              <a:gd name="connsiteX6" fmla="*/ 293380 w 293380"/>
              <a:gd name="connsiteY6" fmla="*/ 0 h 830997"/>
              <a:gd name="connsiteX7" fmla="*/ 293379 w 293380"/>
              <a:gd name="connsiteY7" fmla="*/ 830997 h 830997"/>
              <a:gd name="connsiteX0" fmla="*/ 293379 w 293380"/>
              <a:gd name="connsiteY0" fmla="*/ 830997 h 830997"/>
              <a:gd name="connsiteX1" fmla="*/ 146689 w 293380"/>
              <a:gd name="connsiteY1" fmla="*/ 806550 h 830997"/>
              <a:gd name="connsiteX2" fmla="*/ 146690 w 293380"/>
              <a:gd name="connsiteY2" fmla="*/ 439946 h 830997"/>
              <a:gd name="connsiteX3" fmla="*/ 0 w 293380"/>
              <a:gd name="connsiteY3" fmla="*/ 415499 h 830997"/>
              <a:gd name="connsiteX4" fmla="*/ 146690 w 293380"/>
              <a:gd name="connsiteY4" fmla="*/ 305327 h 830997"/>
              <a:gd name="connsiteX5" fmla="*/ 146690 w 293380"/>
              <a:gd name="connsiteY5" fmla="*/ 24447 h 830997"/>
              <a:gd name="connsiteX6" fmla="*/ 293380 w 293380"/>
              <a:gd name="connsiteY6" fmla="*/ 0 h 830997"/>
              <a:gd name="connsiteX0" fmla="*/ 293379 w 293380"/>
              <a:gd name="connsiteY0" fmla="*/ 830997 h 839092"/>
              <a:gd name="connsiteX1" fmla="*/ 146689 w 293380"/>
              <a:gd name="connsiteY1" fmla="*/ 806550 h 839092"/>
              <a:gd name="connsiteX2" fmla="*/ 146690 w 293380"/>
              <a:gd name="connsiteY2" fmla="*/ 439946 h 839092"/>
              <a:gd name="connsiteX3" fmla="*/ 0 w 293380"/>
              <a:gd name="connsiteY3" fmla="*/ 415499 h 839092"/>
              <a:gd name="connsiteX4" fmla="*/ 146690 w 293380"/>
              <a:gd name="connsiteY4" fmla="*/ 391052 h 839092"/>
              <a:gd name="connsiteX5" fmla="*/ 146690 w 293380"/>
              <a:gd name="connsiteY5" fmla="*/ 24447 h 839092"/>
              <a:gd name="connsiteX6" fmla="*/ 293380 w 293380"/>
              <a:gd name="connsiteY6" fmla="*/ 0 h 839092"/>
              <a:gd name="connsiteX7" fmla="*/ 293379 w 293380"/>
              <a:gd name="connsiteY7" fmla="*/ 830997 h 839092"/>
              <a:gd name="connsiteX0" fmla="*/ 293379 w 293380"/>
              <a:gd name="connsiteY0" fmla="*/ 830997 h 839092"/>
              <a:gd name="connsiteX1" fmla="*/ 146689 w 293380"/>
              <a:gd name="connsiteY1" fmla="*/ 806550 h 839092"/>
              <a:gd name="connsiteX2" fmla="*/ 146690 w 293380"/>
              <a:gd name="connsiteY2" fmla="*/ 506621 h 839092"/>
              <a:gd name="connsiteX3" fmla="*/ 0 w 293380"/>
              <a:gd name="connsiteY3" fmla="*/ 415499 h 839092"/>
              <a:gd name="connsiteX4" fmla="*/ 146690 w 293380"/>
              <a:gd name="connsiteY4" fmla="*/ 305327 h 839092"/>
              <a:gd name="connsiteX5" fmla="*/ 146690 w 293380"/>
              <a:gd name="connsiteY5" fmla="*/ 24447 h 839092"/>
              <a:gd name="connsiteX6" fmla="*/ 293380 w 293380"/>
              <a:gd name="connsiteY6" fmla="*/ 0 h 839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3380" h="839092" stroke="0" extrusionOk="0">
                <a:moveTo>
                  <a:pt x="293379" y="830997"/>
                </a:moveTo>
                <a:cubicBezTo>
                  <a:pt x="212364" y="830997"/>
                  <a:pt x="146689" y="820052"/>
                  <a:pt x="146689" y="806550"/>
                </a:cubicBezTo>
                <a:cubicBezTo>
                  <a:pt x="146689" y="684349"/>
                  <a:pt x="146690" y="562147"/>
                  <a:pt x="146690" y="439946"/>
                </a:cubicBezTo>
                <a:cubicBezTo>
                  <a:pt x="146690" y="426444"/>
                  <a:pt x="81015" y="415499"/>
                  <a:pt x="0" y="415499"/>
                </a:cubicBezTo>
                <a:cubicBezTo>
                  <a:pt x="81015" y="415499"/>
                  <a:pt x="146690" y="404554"/>
                  <a:pt x="146690" y="391052"/>
                </a:cubicBezTo>
                <a:lnTo>
                  <a:pt x="146690" y="24447"/>
                </a:lnTo>
                <a:cubicBezTo>
                  <a:pt x="146690" y="10945"/>
                  <a:pt x="212365" y="0"/>
                  <a:pt x="293380" y="0"/>
                </a:cubicBezTo>
                <a:cubicBezTo>
                  <a:pt x="293380" y="276999"/>
                  <a:pt x="293379" y="553998"/>
                  <a:pt x="293379" y="830997"/>
                </a:cubicBezTo>
                <a:close/>
              </a:path>
              <a:path w="293380" h="839092" fill="none">
                <a:moveTo>
                  <a:pt x="293379" y="830997"/>
                </a:moveTo>
                <a:cubicBezTo>
                  <a:pt x="212364" y="830997"/>
                  <a:pt x="171137" y="860613"/>
                  <a:pt x="146689" y="806550"/>
                </a:cubicBezTo>
                <a:cubicBezTo>
                  <a:pt x="122241" y="752487"/>
                  <a:pt x="146690" y="628822"/>
                  <a:pt x="146690" y="506621"/>
                </a:cubicBezTo>
                <a:cubicBezTo>
                  <a:pt x="146690" y="493119"/>
                  <a:pt x="0" y="449048"/>
                  <a:pt x="0" y="415499"/>
                </a:cubicBezTo>
                <a:cubicBezTo>
                  <a:pt x="0" y="381950"/>
                  <a:pt x="146690" y="318829"/>
                  <a:pt x="146690" y="305327"/>
                </a:cubicBezTo>
                <a:lnTo>
                  <a:pt x="146690" y="24447"/>
                </a:lnTo>
                <a:cubicBezTo>
                  <a:pt x="146690" y="10945"/>
                  <a:pt x="212365" y="0"/>
                  <a:pt x="293380" y="0"/>
                </a:cubicBezTo>
              </a:path>
            </a:pathLst>
          </a:cu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제목 1">
            <a:extLst>
              <a:ext uri="{FF2B5EF4-FFF2-40B4-BE49-F238E27FC236}">
                <a16:creationId xmlns:a16="http://schemas.microsoft.com/office/drawing/2014/main" id="{AE6AABAD-15DA-4E11-A4B7-BA1F21202825}"/>
              </a:ext>
            </a:extLst>
          </p:cNvPr>
          <p:cNvSpPr txBox="1">
            <a:spLocks/>
          </p:cNvSpPr>
          <p:nvPr/>
        </p:nvSpPr>
        <p:spPr>
          <a:xfrm>
            <a:off x="11621509" y="45499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3/8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FA72565B-B4FF-4F3C-9E41-D10CEE7D400D}"/>
              </a:ext>
            </a:extLst>
          </p:cNvPr>
          <p:cNvSpPr/>
          <p:nvPr/>
        </p:nvSpPr>
        <p:spPr>
          <a:xfrm>
            <a:off x="7513674" y="2922734"/>
            <a:ext cx="161436" cy="21426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C84DF16-79C8-4373-A6D9-A7520EBBC79A}"/>
              </a:ext>
            </a:extLst>
          </p:cNvPr>
          <p:cNvSpPr/>
          <p:nvPr/>
        </p:nvSpPr>
        <p:spPr>
          <a:xfrm>
            <a:off x="6488775" y="1027139"/>
            <a:ext cx="1607009" cy="8552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Foreground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or Background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78BE0950-B167-4F73-9B3A-89C0B6B41DE0}"/>
              </a:ext>
            </a:extLst>
          </p:cNvPr>
          <p:cNvSpPr/>
          <p:nvPr/>
        </p:nvSpPr>
        <p:spPr>
          <a:xfrm>
            <a:off x="7333307" y="1783533"/>
            <a:ext cx="479643" cy="1140736"/>
          </a:xfrm>
          <a:custGeom>
            <a:avLst/>
            <a:gdLst>
              <a:gd name="connsiteX0" fmla="*/ 262550 w 479643"/>
              <a:gd name="connsiteY0" fmla="*/ 1140736 h 1140736"/>
              <a:gd name="connsiteX1" fmla="*/ 470780 w 479643"/>
              <a:gd name="connsiteY1" fmla="*/ 461726 h 1140736"/>
              <a:gd name="connsiteX2" fmla="*/ 0 w 479643"/>
              <a:gd name="connsiteY2" fmla="*/ 0 h 1140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9643" h="1140736">
                <a:moveTo>
                  <a:pt x="262550" y="1140736"/>
                </a:moveTo>
                <a:cubicBezTo>
                  <a:pt x="388544" y="896292"/>
                  <a:pt x="514538" y="651849"/>
                  <a:pt x="470780" y="461726"/>
                </a:cubicBezTo>
                <a:cubicBezTo>
                  <a:pt x="427022" y="271603"/>
                  <a:pt x="55830" y="60356"/>
                  <a:pt x="0" y="0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457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009E09A-A4DC-4705-B2CA-CC9EAE6B17AA}"/>
              </a:ext>
            </a:extLst>
          </p:cNvPr>
          <p:cNvSpPr txBox="1"/>
          <p:nvPr/>
        </p:nvSpPr>
        <p:spPr>
          <a:xfrm>
            <a:off x="134666" y="65447"/>
            <a:ext cx="119226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Number of Anchor for training step</a:t>
            </a:r>
          </a:p>
        </p:txBody>
      </p:sp>
      <p:sp>
        <p:nvSpPr>
          <p:cNvPr id="140" name="제목 1">
            <a:extLst>
              <a:ext uri="{FF2B5EF4-FFF2-40B4-BE49-F238E27FC236}">
                <a16:creationId xmlns:a16="http://schemas.microsoft.com/office/drawing/2014/main" id="{CBDFA3DA-5B04-46AF-BC06-83E1BFC6DF9C}"/>
              </a:ext>
            </a:extLst>
          </p:cNvPr>
          <p:cNvSpPr txBox="1">
            <a:spLocks/>
          </p:cNvSpPr>
          <p:nvPr/>
        </p:nvSpPr>
        <p:spPr>
          <a:xfrm>
            <a:off x="12777067" y="3526347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2/5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2ACB5355-BE78-43E0-BA30-CF3BB3C83FF1}"/>
              </a:ext>
            </a:extLst>
          </p:cNvPr>
          <p:cNvCxnSpPr/>
          <p:nvPr/>
        </p:nvCxnSpPr>
        <p:spPr>
          <a:xfrm flipV="1">
            <a:off x="13486855" y="9637170"/>
            <a:ext cx="0" cy="3694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DFCF5C4-DFF1-471E-8A53-8374CE5D296C}"/>
              </a:ext>
            </a:extLst>
          </p:cNvPr>
          <p:cNvSpPr/>
          <p:nvPr/>
        </p:nvSpPr>
        <p:spPr>
          <a:xfrm>
            <a:off x="12576533" y="9199158"/>
            <a:ext cx="1796386" cy="35464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256-d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73B0E93-DA1E-4A48-8EA6-0A56257329B8}"/>
              </a:ext>
            </a:extLst>
          </p:cNvPr>
          <p:cNvCxnSpPr>
            <a:cxnSpLocks/>
          </p:cNvCxnSpPr>
          <p:nvPr/>
        </p:nvCxnSpPr>
        <p:spPr>
          <a:xfrm flipH="1" flipV="1">
            <a:off x="12808694" y="8583852"/>
            <a:ext cx="109512" cy="4387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A40C87E8-C7EA-4174-9E5D-F97D30E463B1}"/>
              </a:ext>
            </a:extLst>
          </p:cNvPr>
          <p:cNvCxnSpPr>
            <a:cxnSpLocks/>
          </p:cNvCxnSpPr>
          <p:nvPr/>
        </p:nvCxnSpPr>
        <p:spPr>
          <a:xfrm flipV="1">
            <a:off x="13893573" y="8623291"/>
            <a:ext cx="72712" cy="4204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내용 개체 틀 2">
            <a:extLst>
              <a:ext uri="{FF2B5EF4-FFF2-40B4-BE49-F238E27FC236}">
                <a16:creationId xmlns:a16="http://schemas.microsoft.com/office/drawing/2014/main" id="{FD975D15-51F0-4276-9FD4-C2D37D15A838}"/>
              </a:ext>
            </a:extLst>
          </p:cNvPr>
          <p:cNvSpPr txBox="1">
            <a:spLocks/>
          </p:cNvSpPr>
          <p:nvPr/>
        </p:nvSpPr>
        <p:spPr>
          <a:xfrm>
            <a:off x="282506" y="-2050829"/>
            <a:ext cx="10515600" cy="20593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ko-KR" altLang="ko-KR" sz="1800" dirty="0">
              <a:latin typeface="Arial" panose="020B0604020202020204" pitchFamily="34" charset="0"/>
            </a:endParaRP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First,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the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picture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goes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through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conv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layers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and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feature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maps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are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extracted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.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2"/>
            </a:pP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Then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sliding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window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is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used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in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RPN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for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each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location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over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the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feature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map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.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3"/>
            </a:pP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For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each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location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, 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k (k=9)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anchor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boxes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are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used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(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3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scales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of 128, 256 and 512, and 3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aspect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ratios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of 1:1, 1:2, 2:1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)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for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generating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region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proposals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.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4"/>
            </a:pP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b="1" i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cls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layer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outputs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i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2k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scores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whether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there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is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object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or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not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for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i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k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boxes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.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5"/>
            </a:pP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b="1" i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reg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layer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outputs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i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4k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for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the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b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coordinates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(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box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center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coordinates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,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width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and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height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) of </a:t>
            </a:r>
            <a:r>
              <a:rPr lang="ko-KR" altLang="ko-KR" sz="1500" i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k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boxes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.</a:t>
            </a:r>
          </a:p>
          <a:p>
            <a:pPr lvl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6"/>
            </a:pP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With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size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of </a:t>
            </a:r>
            <a:r>
              <a:rPr lang="ko-KR" altLang="ko-KR" sz="1500" i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W</a:t>
            </a:r>
            <a:r>
              <a:rPr lang="ko-KR" altLang="ko-KR" sz="1500" b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×</a:t>
            </a:r>
            <a:r>
              <a:rPr lang="ko-KR" altLang="ko-KR" sz="1500" i="1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H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feature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map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,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there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are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i="1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WHk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 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anchors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in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 </a:t>
            </a:r>
            <a:r>
              <a:rPr lang="ko-KR" altLang="ko-KR" sz="1500" dirty="0" err="1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total</a:t>
            </a:r>
            <a:r>
              <a:rPr lang="ko-KR" altLang="ko-KR" sz="1500" dirty="0">
                <a:solidFill>
                  <a:srgbClr val="292929"/>
                </a:solidFill>
                <a:latin typeface="Arial" panose="020B0604020202020204" pitchFamily="34" charset="0"/>
                <a:ea typeface="charter"/>
              </a:rPr>
              <a:t>.</a:t>
            </a:r>
            <a:endParaRPr lang="ko-KR" altLang="ko-KR" sz="800" dirty="0">
              <a:latin typeface="Arial" panose="020B0604020202020204" pitchFamily="34" charset="0"/>
              <a:ea typeface="medium-content-sans-serif-font"/>
            </a:endParaRPr>
          </a:p>
          <a:p>
            <a:pPr lvl="1"/>
            <a:r>
              <a:rPr lang="en-US" altLang="ko-KR" dirty="0"/>
              <a:t>	 </a:t>
            </a:r>
            <a:r>
              <a:rPr lang="ko-KR" altLang="en-US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9640A3-2813-4248-A389-E4ADED61B0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818" y="1275988"/>
            <a:ext cx="11483207" cy="21249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317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3600" b="1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Arial" panose="020B0604020202020204" pitchFamily="34" charset="0"/>
                <a:ea typeface="RIDIBatang"/>
              </a:rPr>
              <a:t>How many Anchor boxes are created while Training?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rgbClr val="444444"/>
              </a:solidFill>
              <a:effectLst/>
              <a:latin typeface="Arial" panose="020B0604020202020204" pitchFamily="34" charset="0"/>
              <a:ea typeface="RIDIBatang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 dirty="0">
                <a:solidFill>
                  <a:srgbClr val="444444"/>
                </a:solidFill>
                <a:latin typeface="Arial" panose="020B0604020202020204" pitchFamily="34" charset="0"/>
                <a:ea typeface="RIDIBatang"/>
              </a:rPr>
              <a:t>1.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Re-size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the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image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so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that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the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length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of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the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smaller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of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W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and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H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</a:t>
            </a:r>
            <a:r>
              <a:rPr lang="ko-KR" altLang="ko-KR" sz="2400" dirty="0" err="1">
                <a:solidFill>
                  <a:srgbClr val="202124"/>
                </a:solidFill>
                <a:latin typeface="Arial Unicode MS"/>
                <a:ea typeface="inherit"/>
              </a:rPr>
              <a:t>is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 </a:t>
            </a:r>
            <a:r>
              <a:rPr lang="en-US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1000, 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600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rgbClr val="444444"/>
              </a:solidFill>
              <a:effectLst/>
              <a:latin typeface="Arial" panose="020B0604020202020204" pitchFamily="34" charset="0"/>
              <a:ea typeface="RIDIBatang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ko-KR" sz="24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Arial" panose="020B0604020202020204" pitchFamily="34" charset="0"/>
                <a:ea typeface="RIDIBatang"/>
              </a:rPr>
              <a:t>2 </a:t>
            </a:r>
            <a:r>
              <a:rPr lang="en-US" altLang="ko-KR" sz="2400" dirty="0"/>
              <a:t>The sliding window stride of the last conv layer of CNN is set to 16.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rgbClr val="444444"/>
              </a:solidFill>
              <a:effectLst/>
              <a:latin typeface="Arial" panose="020B0604020202020204" pitchFamily="34" charset="0"/>
              <a:ea typeface="RIDIBatang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 dirty="0">
                <a:solidFill>
                  <a:srgbClr val="444444"/>
                </a:solidFill>
                <a:latin typeface="Arial" panose="020B0604020202020204" pitchFamily="34" charset="0"/>
              </a:rPr>
              <a:t>3 </a:t>
            </a:r>
            <a:r>
              <a:rPr lang="en-US" altLang="ko-KR" sz="2400" dirty="0"/>
              <a:t>Scale of Anchor Box : (128, 256, 512) Aspect ratios : (1:1, 1:2, 2:1)</a:t>
            </a:r>
            <a:r>
              <a:rPr lang="ko-KR" altLang="ko-KR" sz="2400" dirty="0">
                <a:solidFill>
                  <a:srgbClr val="202124"/>
                </a:solidFill>
                <a:latin typeface="Arial Unicode MS"/>
                <a:ea typeface="inherit"/>
              </a:rPr>
              <a:t>.</a:t>
            </a:r>
            <a:endParaRPr kumimoji="0" lang="ko-KR" altLang="ko-K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B0B6AF08-D89E-47BD-BEEF-7F4B83284683}"/>
              </a:ext>
            </a:extLst>
          </p:cNvPr>
          <p:cNvSpPr/>
          <p:nvPr/>
        </p:nvSpPr>
        <p:spPr>
          <a:xfrm rot="16200000">
            <a:off x="564216" y="3758093"/>
            <a:ext cx="2756102" cy="19829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제목 1">
            <a:extLst>
              <a:ext uri="{FF2B5EF4-FFF2-40B4-BE49-F238E27FC236}">
                <a16:creationId xmlns:a16="http://schemas.microsoft.com/office/drawing/2014/main" id="{2FCEA8D4-5CFB-4668-B08D-45AFD6D58629}"/>
              </a:ext>
            </a:extLst>
          </p:cNvPr>
          <p:cNvSpPr txBox="1">
            <a:spLocks/>
          </p:cNvSpPr>
          <p:nvPr/>
        </p:nvSpPr>
        <p:spPr>
          <a:xfrm>
            <a:off x="249444" y="5729928"/>
            <a:ext cx="3262013" cy="7210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ko-KR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Sliding Window on</a:t>
            </a:r>
          </a:p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Map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73B60BF6-35AE-4841-8FEE-93989777508F}"/>
              </a:ext>
            </a:extLst>
          </p:cNvPr>
          <p:cNvCxnSpPr>
            <a:cxnSpLocks/>
          </p:cNvCxnSpPr>
          <p:nvPr/>
        </p:nvCxnSpPr>
        <p:spPr>
          <a:xfrm>
            <a:off x="754040" y="4334818"/>
            <a:ext cx="18769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연결선 116">
            <a:extLst>
              <a:ext uri="{FF2B5EF4-FFF2-40B4-BE49-F238E27FC236}">
                <a16:creationId xmlns:a16="http://schemas.microsoft.com/office/drawing/2014/main" id="{D89C37C5-EB77-4803-AABA-E8CC0505F6BE}"/>
              </a:ext>
            </a:extLst>
          </p:cNvPr>
          <p:cNvCxnSpPr>
            <a:cxnSpLocks/>
          </p:cNvCxnSpPr>
          <p:nvPr/>
        </p:nvCxnSpPr>
        <p:spPr>
          <a:xfrm>
            <a:off x="951836" y="4141908"/>
            <a:ext cx="800629" cy="12397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>
            <a:extLst>
              <a:ext uri="{FF2B5EF4-FFF2-40B4-BE49-F238E27FC236}">
                <a16:creationId xmlns:a16="http://schemas.microsoft.com/office/drawing/2014/main" id="{A018052F-C9CA-4F2C-8C79-0BDBA9FADBA2}"/>
              </a:ext>
            </a:extLst>
          </p:cNvPr>
          <p:cNvCxnSpPr>
            <a:cxnSpLocks/>
          </p:cNvCxnSpPr>
          <p:nvPr/>
        </p:nvCxnSpPr>
        <p:spPr>
          <a:xfrm>
            <a:off x="1360868" y="4129744"/>
            <a:ext cx="782428" cy="122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연결선 125">
            <a:extLst>
              <a:ext uri="{FF2B5EF4-FFF2-40B4-BE49-F238E27FC236}">
                <a16:creationId xmlns:a16="http://schemas.microsoft.com/office/drawing/2014/main" id="{23654D3A-E256-4F49-B1B2-A27DCF3CE9B1}"/>
              </a:ext>
            </a:extLst>
          </p:cNvPr>
          <p:cNvCxnSpPr>
            <a:cxnSpLocks/>
          </p:cNvCxnSpPr>
          <p:nvPr/>
        </p:nvCxnSpPr>
        <p:spPr>
          <a:xfrm>
            <a:off x="1731757" y="4139496"/>
            <a:ext cx="800629" cy="12397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E4E934C0-4C04-4136-9625-91B1992BBE16}"/>
              </a:ext>
            </a:extLst>
          </p:cNvPr>
          <p:cNvCxnSpPr>
            <a:cxnSpLocks/>
          </p:cNvCxnSpPr>
          <p:nvPr/>
        </p:nvCxnSpPr>
        <p:spPr>
          <a:xfrm>
            <a:off x="2126807" y="4129744"/>
            <a:ext cx="800629" cy="12397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연결선 137">
            <a:extLst>
              <a:ext uri="{FF2B5EF4-FFF2-40B4-BE49-F238E27FC236}">
                <a16:creationId xmlns:a16="http://schemas.microsoft.com/office/drawing/2014/main" id="{0D81AEA1-80BB-4962-A03B-79F8BC3B9BEC}"/>
              </a:ext>
            </a:extLst>
          </p:cNvPr>
          <p:cNvCxnSpPr>
            <a:cxnSpLocks/>
          </p:cNvCxnSpPr>
          <p:nvPr/>
        </p:nvCxnSpPr>
        <p:spPr>
          <a:xfrm>
            <a:off x="916725" y="4584299"/>
            <a:ext cx="18769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연결선 138">
            <a:extLst>
              <a:ext uri="{FF2B5EF4-FFF2-40B4-BE49-F238E27FC236}">
                <a16:creationId xmlns:a16="http://schemas.microsoft.com/office/drawing/2014/main" id="{7DF11552-C3E1-4888-A706-3711B59C0A65}"/>
              </a:ext>
            </a:extLst>
          </p:cNvPr>
          <p:cNvCxnSpPr>
            <a:cxnSpLocks/>
          </p:cNvCxnSpPr>
          <p:nvPr/>
        </p:nvCxnSpPr>
        <p:spPr>
          <a:xfrm>
            <a:off x="1055704" y="4847546"/>
            <a:ext cx="18769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>
            <a:extLst>
              <a:ext uri="{FF2B5EF4-FFF2-40B4-BE49-F238E27FC236}">
                <a16:creationId xmlns:a16="http://schemas.microsoft.com/office/drawing/2014/main" id="{0B7AE507-1857-462C-A788-3DB03411B357}"/>
              </a:ext>
            </a:extLst>
          </p:cNvPr>
          <p:cNvCxnSpPr>
            <a:cxnSpLocks/>
          </p:cNvCxnSpPr>
          <p:nvPr/>
        </p:nvCxnSpPr>
        <p:spPr>
          <a:xfrm>
            <a:off x="1251356" y="5116453"/>
            <a:ext cx="18769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BE80FDF7-EE59-4A38-99D9-F802521710A6}"/>
              </a:ext>
            </a:extLst>
          </p:cNvPr>
          <p:cNvSpPr/>
          <p:nvPr/>
        </p:nvSpPr>
        <p:spPr>
          <a:xfrm>
            <a:off x="1879907" y="4683039"/>
            <a:ext cx="90000" cy="90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3" name="자유형: 도형 142">
            <a:extLst>
              <a:ext uri="{FF2B5EF4-FFF2-40B4-BE49-F238E27FC236}">
                <a16:creationId xmlns:a16="http://schemas.microsoft.com/office/drawing/2014/main" id="{052E6F75-3ECE-4A88-8FEF-AF05F415C8AD}"/>
              </a:ext>
            </a:extLst>
          </p:cNvPr>
          <p:cNvSpPr/>
          <p:nvPr/>
        </p:nvSpPr>
        <p:spPr>
          <a:xfrm>
            <a:off x="1080976" y="4339548"/>
            <a:ext cx="1683657" cy="798286"/>
          </a:xfrm>
          <a:custGeom>
            <a:avLst/>
            <a:gdLst>
              <a:gd name="connsiteX0" fmla="*/ 0 w 1683657"/>
              <a:gd name="connsiteY0" fmla="*/ 0 h 798286"/>
              <a:gd name="connsiteX1" fmla="*/ 522515 w 1683657"/>
              <a:gd name="connsiteY1" fmla="*/ 798286 h 798286"/>
              <a:gd name="connsiteX2" fmla="*/ 1683657 w 1683657"/>
              <a:gd name="connsiteY2" fmla="*/ 783772 h 798286"/>
              <a:gd name="connsiteX3" fmla="*/ 1190172 w 1683657"/>
              <a:gd name="connsiteY3" fmla="*/ 29029 h 798286"/>
              <a:gd name="connsiteX4" fmla="*/ 0 w 1683657"/>
              <a:gd name="connsiteY4" fmla="*/ 0 h 798286"/>
              <a:gd name="connsiteX0" fmla="*/ 0 w 1683657"/>
              <a:gd name="connsiteY0" fmla="*/ 0 h 798286"/>
              <a:gd name="connsiteX1" fmla="*/ 522515 w 1683657"/>
              <a:gd name="connsiteY1" fmla="*/ 798286 h 798286"/>
              <a:gd name="connsiteX2" fmla="*/ 1683657 w 1683657"/>
              <a:gd name="connsiteY2" fmla="*/ 783772 h 798286"/>
              <a:gd name="connsiteX3" fmla="*/ 1204687 w 1683657"/>
              <a:gd name="connsiteY3" fmla="*/ 0 h 798286"/>
              <a:gd name="connsiteX4" fmla="*/ 0 w 1683657"/>
              <a:gd name="connsiteY4" fmla="*/ 0 h 798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3657" h="798286">
                <a:moveTo>
                  <a:pt x="0" y="0"/>
                </a:moveTo>
                <a:lnTo>
                  <a:pt x="522515" y="798286"/>
                </a:lnTo>
                <a:lnTo>
                  <a:pt x="1683657" y="783772"/>
                </a:lnTo>
                <a:lnTo>
                  <a:pt x="1204687" y="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08517A2C-4999-4F27-8DEE-538E4B3C7187}"/>
              </a:ext>
            </a:extLst>
          </p:cNvPr>
          <p:cNvSpPr/>
          <p:nvPr/>
        </p:nvSpPr>
        <p:spPr>
          <a:xfrm>
            <a:off x="916725" y="4841043"/>
            <a:ext cx="2320345" cy="300517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제목 1">
            <a:extLst>
              <a:ext uri="{FF2B5EF4-FFF2-40B4-BE49-F238E27FC236}">
                <a16:creationId xmlns:a16="http://schemas.microsoft.com/office/drawing/2014/main" id="{EE95CB03-6664-4614-9180-A3D80F2F2316}"/>
              </a:ext>
            </a:extLst>
          </p:cNvPr>
          <p:cNvSpPr txBox="1">
            <a:spLocks/>
          </p:cNvSpPr>
          <p:nvPr/>
        </p:nvSpPr>
        <p:spPr>
          <a:xfrm>
            <a:off x="3248269" y="3818637"/>
            <a:ext cx="8694756" cy="60777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Num of </a:t>
            </a:r>
            <a:r>
              <a:rPr lang="en-US" altLang="ko-KR" sz="28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AnchorBox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: </a:t>
            </a:r>
            <a:r>
              <a:rPr lang="en-US" altLang="ko-KR" sz="2800" dirty="0">
                <a:solidFill>
                  <a:schemeClr val="accent4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20000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-&gt; </a:t>
            </a:r>
            <a:r>
              <a:rPr lang="en-US" altLang="ko-KR" sz="2800" dirty="0">
                <a:solidFill>
                  <a:schemeClr val="accent3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6000</a:t>
            </a:r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-&gt; </a:t>
            </a:r>
            <a:r>
              <a:rPr lang="en-US" altLang="ko-KR" sz="2800" dirty="0">
                <a:solidFill>
                  <a:schemeClr val="accent1">
                    <a:lumMod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300~2000</a:t>
            </a:r>
            <a:endParaRPr lang="ko-KR" altLang="en-US" sz="2800" dirty="0">
              <a:solidFill>
                <a:schemeClr val="accent1">
                  <a:lumMod val="50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058DD78-F91F-4D9C-86B0-4AB61DB09625}"/>
              </a:ext>
            </a:extLst>
          </p:cNvPr>
          <p:cNvSpPr/>
          <p:nvPr/>
        </p:nvSpPr>
        <p:spPr>
          <a:xfrm>
            <a:off x="3766998" y="5577671"/>
            <a:ext cx="32047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(W(1000/16) * H(600/16) * 9 </a:t>
            </a:r>
            <a:endParaRPr lang="ko-KR" altLang="en-US" dirty="0"/>
          </a:p>
        </p:txBody>
      </p:sp>
      <p:pic>
        <p:nvPicPr>
          <p:cNvPr id="5127" name="Picture 7" descr="https://blog.kakaocdn.net/dn/tsxOF/btqK7Z3VrKR/riUGv1Gt7Y57xYtNV6LiZ1/img.png">
            <a:extLst>
              <a:ext uri="{FF2B5EF4-FFF2-40B4-BE49-F238E27FC236}">
                <a16:creationId xmlns:a16="http://schemas.microsoft.com/office/drawing/2014/main" id="{1AEF0F90-CBA5-4218-B169-E44C0F0B9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192" y="4915167"/>
            <a:ext cx="2757585" cy="165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D1B1CAD5-3CED-4C24-8D4D-2901514AB1C5}"/>
              </a:ext>
            </a:extLst>
          </p:cNvPr>
          <p:cNvSpPr/>
          <p:nvPr/>
        </p:nvSpPr>
        <p:spPr>
          <a:xfrm>
            <a:off x="10700933" y="5699620"/>
            <a:ext cx="6367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NMS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7670CD4B-1E98-4FC0-B11C-B01453A4B7B7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5355611" y="4484228"/>
            <a:ext cx="1777699" cy="103562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>
            <a:extLst>
              <a:ext uri="{FF2B5EF4-FFF2-40B4-BE49-F238E27FC236}">
                <a16:creationId xmlns:a16="http://schemas.microsoft.com/office/drawing/2014/main" id="{0BF1717C-E4E8-419A-9774-CE635ABC475C}"/>
              </a:ext>
            </a:extLst>
          </p:cNvPr>
          <p:cNvCxnSpPr>
            <a:cxnSpLocks/>
            <a:stCxn id="148" idx="0"/>
          </p:cNvCxnSpPr>
          <p:nvPr/>
        </p:nvCxnSpPr>
        <p:spPr>
          <a:xfrm flipV="1">
            <a:off x="8554984" y="4426411"/>
            <a:ext cx="348384" cy="56489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연결선 146">
            <a:extLst>
              <a:ext uri="{FF2B5EF4-FFF2-40B4-BE49-F238E27FC236}">
                <a16:creationId xmlns:a16="http://schemas.microsoft.com/office/drawing/2014/main" id="{3A7CA853-5191-4F08-8CAD-53B9A076F4BA}"/>
              </a:ext>
            </a:extLst>
          </p:cNvPr>
          <p:cNvCxnSpPr>
            <a:cxnSpLocks/>
            <a:stCxn id="150" idx="0"/>
          </p:cNvCxnSpPr>
          <p:nvPr/>
        </p:nvCxnSpPr>
        <p:spPr>
          <a:xfrm flipH="1" flipV="1">
            <a:off x="10700933" y="4484228"/>
            <a:ext cx="318356" cy="11834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2F5B0ED-5D3D-4099-A74A-A5AEC9BBE150}"/>
              </a:ext>
            </a:extLst>
          </p:cNvPr>
          <p:cNvSpPr/>
          <p:nvPr/>
        </p:nvSpPr>
        <p:spPr>
          <a:xfrm>
            <a:off x="3739501" y="5519854"/>
            <a:ext cx="3232220" cy="549957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사각형: 둥근 모서리 147">
            <a:extLst>
              <a:ext uri="{FF2B5EF4-FFF2-40B4-BE49-F238E27FC236}">
                <a16:creationId xmlns:a16="http://schemas.microsoft.com/office/drawing/2014/main" id="{440F9A40-995B-4425-8581-7F733AF1DC4D}"/>
              </a:ext>
            </a:extLst>
          </p:cNvPr>
          <p:cNvSpPr/>
          <p:nvPr/>
        </p:nvSpPr>
        <p:spPr>
          <a:xfrm>
            <a:off x="7337781" y="4991301"/>
            <a:ext cx="2434405" cy="1655840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사각형: 둥근 모서리 149">
            <a:extLst>
              <a:ext uri="{FF2B5EF4-FFF2-40B4-BE49-F238E27FC236}">
                <a16:creationId xmlns:a16="http://schemas.microsoft.com/office/drawing/2014/main" id="{B8067F6B-13B9-45C3-813C-6CDC59083A84}"/>
              </a:ext>
            </a:extLst>
          </p:cNvPr>
          <p:cNvSpPr/>
          <p:nvPr/>
        </p:nvSpPr>
        <p:spPr>
          <a:xfrm>
            <a:off x="10540856" y="5667636"/>
            <a:ext cx="956866" cy="549957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제목 1">
            <a:extLst>
              <a:ext uri="{FF2B5EF4-FFF2-40B4-BE49-F238E27FC236}">
                <a16:creationId xmlns:a16="http://schemas.microsoft.com/office/drawing/2014/main" id="{3A8F78F2-1ED6-468F-853D-986A4F0A2EC6}"/>
              </a:ext>
            </a:extLst>
          </p:cNvPr>
          <p:cNvSpPr txBox="1">
            <a:spLocks/>
          </p:cNvSpPr>
          <p:nvPr/>
        </p:nvSpPr>
        <p:spPr>
          <a:xfrm>
            <a:off x="11621509" y="45499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4/8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331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009E09A-A4DC-4705-B2CA-CC9EAE6B17AA}"/>
              </a:ext>
            </a:extLst>
          </p:cNvPr>
          <p:cNvSpPr txBox="1"/>
          <p:nvPr/>
        </p:nvSpPr>
        <p:spPr>
          <a:xfrm>
            <a:off x="-1" y="86373"/>
            <a:ext cx="12114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Loss in CLS, Regression </a:t>
            </a:r>
          </a:p>
        </p:txBody>
      </p:sp>
      <p:sp>
        <p:nvSpPr>
          <p:cNvPr id="140" name="제목 1">
            <a:extLst>
              <a:ext uri="{FF2B5EF4-FFF2-40B4-BE49-F238E27FC236}">
                <a16:creationId xmlns:a16="http://schemas.microsoft.com/office/drawing/2014/main" id="{CBDFA3DA-5B04-46AF-BC06-83E1BFC6DF9C}"/>
              </a:ext>
            </a:extLst>
          </p:cNvPr>
          <p:cNvSpPr txBox="1">
            <a:spLocks/>
          </p:cNvSpPr>
          <p:nvPr/>
        </p:nvSpPr>
        <p:spPr>
          <a:xfrm>
            <a:off x="12777067" y="3526347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2/5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2ACB5355-BE78-43E0-BA30-CF3BB3C83FF1}"/>
              </a:ext>
            </a:extLst>
          </p:cNvPr>
          <p:cNvCxnSpPr/>
          <p:nvPr/>
        </p:nvCxnSpPr>
        <p:spPr>
          <a:xfrm flipV="1">
            <a:off x="13486855" y="9637170"/>
            <a:ext cx="0" cy="3694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DFCF5C4-DFF1-471E-8A53-8374CE5D296C}"/>
              </a:ext>
            </a:extLst>
          </p:cNvPr>
          <p:cNvSpPr/>
          <p:nvPr/>
        </p:nvSpPr>
        <p:spPr>
          <a:xfrm>
            <a:off x="12576533" y="9199158"/>
            <a:ext cx="1796386" cy="35464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256-d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C73B0E93-DA1E-4A48-8EA6-0A56257329B8}"/>
              </a:ext>
            </a:extLst>
          </p:cNvPr>
          <p:cNvCxnSpPr>
            <a:cxnSpLocks/>
          </p:cNvCxnSpPr>
          <p:nvPr/>
        </p:nvCxnSpPr>
        <p:spPr>
          <a:xfrm flipH="1" flipV="1">
            <a:off x="12808694" y="8583852"/>
            <a:ext cx="109512" cy="4387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A40C87E8-C7EA-4174-9E5D-F97D30E463B1}"/>
              </a:ext>
            </a:extLst>
          </p:cNvPr>
          <p:cNvCxnSpPr>
            <a:cxnSpLocks/>
          </p:cNvCxnSpPr>
          <p:nvPr/>
        </p:nvCxnSpPr>
        <p:spPr>
          <a:xfrm flipV="1">
            <a:off x="13893573" y="8623291"/>
            <a:ext cx="72712" cy="4204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 descr="https://blog.kakaocdn.net/dn/bpk9es/btqBp5kSBLg/ikFlnDkasgvuWjSe7a6JQK/img.png">
            <a:extLst>
              <a:ext uri="{FF2B5EF4-FFF2-40B4-BE49-F238E27FC236}">
                <a16:creationId xmlns:a16="http://schemas.microsoft.com/office/drawing/2014/main" id="{208D1321-13DB-4C00-8F20-29979B4BA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398" y="4647922"/>
            <a:ext cx="4681998" cy="1944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id="{48B8CA5E-7890-4A19-BD7C-7448F8287795}"/>
              </a:ext>
            </a:extLst>
          </p:cNvPr>
          <p:cNvSpPr/>
          <p:nvPr/>
        </p:nvSpPr>
        <p:spPr>
          <a:xfrm>
            <a:off x="935605" y="1561266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3A06BDFE-37CD-4BC6-9191-17D32E262BC1}"/>
              </a:ext>
            </a:extLst>
          </p:cNvPr>
          <p:cNvSpPr/>
          <p:nvPr/>
        </p:nvSpPr>
        <p:spPr>
          <a:xfrm>
            <a:off x="867092" y="1619790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6251BE7F-7C2B-408D-9C34-F91AA866CB19}"/>
              </a:ext>
            </a:extLst>
          </p:cNvPr>
          <p:cNvSpPr/>
          <p:nvPr/>
        </p:nvSpPr>
        <p:spPr>
          <a:xfrm>
            <a:off x="809942" y="1678314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85F6CA43-5CA2-42C0-AEDA-B7F81AC7D921}"/>
              </a:ext>
            </a:extLst>
          </p:cNvPr>
          <p:cNvSpPr/>
          <p:nvPr/>
        </p:nvSpPr>
        <p:spPr>
          <a:xfrm>
            <a:off x="752792" y="1736838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제목 1">
            <a:extLst>
              <a:ext uri="{FF2B5EF4-FFF2-40B4-BE49-F238E27FC236}">
                <a16:creationId xmlns:a16="http://schemas.microsoft.com/office/drawing/2014/main" id="{66E7C141-42B2-4201-80B4-94CD0F3DE2C0}"/>
              </a:ext>
            </a:extLst>
          </p:cNvPr>
          <p:cNvSpPr txBox="1">
            <a:spLocks/>
          </p:cNvSpPr>
          <p:nvPr/>
        </p:nvSpPr>
        <p:spPr>
          <a:xfrm>
            <a:off x="307027" y="1837915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H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4" name="원호 123">
            <a:extLst>
              <a:ext uri="{FF2B5EF4-FFF2-40B4-BE49-F238E27FC236}">
                <a16:creationId xmlns:a16="http://schemas.microsoft.com/office/drawing/2014/main" id="{FD1E8346-77E6-4BD1-981B-938C11117080}"/>
              </a:ext>
            </a:extLst>
          </p:cNvPr>
          <p:cNvSpPr/>
          <p:nvPr/>
        </p:nvSpPr>
        <p:spPr>
          <a:xfrm rot="5779280">
            <a:off x="2066168" y="2732111"/>
            <a:ext cx="315144" cy="376158"/>
          </a:xfrm>
          <a:prstGeom prst="arc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제목 1">
            <a:extLst>
              <a:ext uri="{FF2B5EF4-FFF2-40B4-BE49-F238E27FC236}">
                <a16:creationId xmlns:a16="http://schemas.microsoft.com/office/drawing/2014/main" id="{AD0C5C5A-2571-443A-8D7C-23D1C134FFE3}"/>
              </a:ext>
            </a:extLst>
          </p:cNvPr>
          <p:cNvSpPr txBox="1">
            <a:spLocks/>
          </p:cNvSpPr>
          <p:nvPr/>
        </p:nvSpPr>
        <p:spPr>
          <a:xfrm>
            <a:off x="1260627" y="3187990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E1895BD6-89CD-49F5-94CA-44DEDC42C39B}"/>
              </a:ext>
            </a:extLst>
          </p:cNvPr>
          <p:cNvSpPr/>
          <p:nvPr/>
        </p:nvSpPr>
        <p:spPr>
          <a:xfrm>
            <a:off x="1049905" y="4584607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866F7BE1-8DB8-4681-B2E8-E7FF227CA612}"/>
              </a:ext>
            </a:extLst>
          </p:cNvPr>
          <p:cNvSpPr/>
          <p:nvPr/>
        </p:nvSpPr>
        <p:spPr>
          <a:xfrm>
            <a:off x="981392" y="4643131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B69B484C-6E04-48FC-853B-1FAB8F00BF8B}"/>
              </a:ext>
            </a:extLst>
          </p:cNvPr>
          <p:cNvSpPr/>
          <p:nvPr/>
        </p:nvSpPr>
        <p:spPr>
          <a:xfrm>
            <a:off x="924242" y="4701655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CB424222-42A1-4C41-803F-458300DC494E}"/>
              </a:ext>
            </a:extLst>
          </p:cNvPr>
          <p:cNvSpPr/>
          <p:nvPr/>
        </p:nvSpPr>
        <p:spPr>
          <a:xfrm>
            <a:off x="867092" y="4760179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제목 1">
            <a:extLst>
              <a:ext uri="{FF2B5EF4-FFF2-40B4-BE49-F238E27FC236}">
                <a16:creationId xmlns:a16="http://schemas.microsoft.com/office/drawing/2014/main" id="{3191FC20-7488-4177-A733-0CDF21BF3707}"/>
              </a:ext>
            </a:extLst>
          </p:cNvPr>
          <p:cNvSpPr txBox="1">
            <a:spLocks/>
          </p:cNvSpPr>
          <p:nvPr/>
        </p:nvSpPr>
        <p:spPr>
          <a:xfrm>
            <a:off x="421327" y="4861256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H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5" name="원호 144">
            <a:extLst>
              <a:ext uri="{FF2B5EF4-FFF2-40B4-BE49-F238E27FC236}">
                <a16:creationId xmlns:a16="http://schemas.microsoft.com/office/drawing/2014/main" id="{71EF2AE7-E9E8-4B44-A798-465A2F792E32}"/>
              </a:ext>
            </a:extLst>
          </p:cNvPr>
          <p:cNvSpPr/>
          <p:nvPr/>
        </p:nvSpPr>
        <p:spPr>
          <a:xfrm rot="5779280">
            <a:off x="2180468" y="5755452"/>
            <a:ext cx="315144" cy="376158"/>
          </a:xfrm>
          <a:prstGeom prst="arc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제목 1">
            <a:extLst>
              <a:ext uri="{FF2B5EF4-FFF2-40B4-BE49-F238E27FC236}">
                <a16:creationId xmlns:a16="http://schemas.microsoft.com/office/drawing/2014/main" id="{3B04B74C-A9AB-4DC7-93B1-CC9888A40676}"/>
              </a:ext>
            </a:extLst>
          </p:cNvPr>
          <p:cNvSpPr txBox="1">
            <a:spLocks/>
          </p:cNvSpPr>
          <p:nvPr/>
        </p:nvSpPr>
        <p:spPr>
          <a:xfrm>
            <a:off x="1374927" y="6211331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8" name="제목 1">
            <a:extLst>
              <a:ext uri="{FF2B5EF4-FFF2-40B4-BE49-F238E27FC236}">
                <a16:creationId xmlns:a16="http://schemas.microsoft.com/office/drawing/2014/main" id="{6A22F2BC-6EC6-48E7-BD23-9D1F75179C21}"/>
              </a:ext>
            </a:extLst>
          </p:cNvPr>
          <p:cNvSpPr txBox="1">
            <a:spLocks/>
          </p:cNvSpPr>
          <p:nvPr/>
        </p:nvSpPr>
        <p:spPr>
          <a:xfrm>
            <a:off x="77901" y="1038747"/>
            <a:ext cx="3019680" cy="4734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Classification Result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9" name="제목 1">
            <a:extLst>
              <a:ext uri="{FF2B5EF4-FFF2-40B4-BE49-F238E27FC236}">
                <a16:creationId xmlns:a16="http://schemas.microsoft.com/office/drawing/2014/main" id="{BCEF9137-6C34-4C1F-943F-76351C8FC5E0}"/>
              </a:ext>
            </a:extLst>
          </p:cNvPr>
          <p:cNvSpPr txBox="1">
            <a:spLocks/>
          </p:cNvSpPr>
          <p:nvPr/>
        </p:nvSpPr>
        <p:spPr>
          <a:xfrm>
            <a:off x="127874" y="4048795"/>
            <a:ext cx="3019680" cy="4734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Bounding Box Regression Result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52" name="Picture 4" descr="https://miro.medium.com/max/364/1*ifiqMHGbDsyIE7Zf06dAdA.png">
            <a:extLst>
              <a:ext uri="{FF2B5EF4-FFF2-40B4-BE49-F238E27FC236}">
                <a16:creationId xmlns:a16="http://schemas.microsoft.com/office/drawing/2014/main" id="{7B372F72-2282-464C-9A4A-2D8D7B6E6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0902" y="3307193"/>
            <a:ext cx="3467100" cy="12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제목 1">
            <a:extLst>
              <a:ext uri="{FF2B5EF4-FFF2-40B4-BE49-F238E27FC236}">
                <a16:creationId xmlns:a16="http://schemas.microsoft.com/office/drawing/2014/main" id="{A3B7F954-7463-40D6-9575-8802B6024CB4}"/>
              </a:ext>
            </a:extLst>
          </p:cNvPr>
          <p:cNvSpPr txBox="1">
            <a:spLocks/>
          </p:cNvSpPr>
          <p:nvPr/>
        </p:nvSpPr>
        <p:spPr>
          <a:xfrm>
            <a:off x="9508089" y="2895830"/>
            <a:ext cx="1646090" cy="3770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Total Loss</a:t>
            </a:r>
            <a:endParaRPr lang="ko-KR" altLang="en-US" sz="2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54" name="제목 1">
            <a:extLst>
              <a:ext uri="{FF2B5EF4-FFF2-40B4-BE49-F238E27FC236}">
                <a16:creationId xmlns:a16="http://schemas.microsoft.com/office/drawing/2014/main" id="{8EE2647F-6FF0-4050-8817-1E832C3EA4A1}"/>
              </a:ext>
            </a:extLst>
          </p:cNvPr>
          <p:cNvSpPr txBox="1">
            <a:spLocks/>
          </p:cNvSpPr>
          <p:nvPr/>
        </p:nvSpPr>
        <p:spPr>
          <a:xfrm>
            <a:off x="5257799" y="3996859"/>
            <a:ext cx="2970086" cy="6465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Regression Loss : Smooth L1</a:t>
            </a:r>
            <a:endParaRPr lang="ko-KR" altLang="en-US" sz="2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098" name="Picture 2" descr="https://gombru.github.io/assets/cross_entropy_loss/softmax_CE_pipeline.png">
            <a:extLst>
              <a:ext uri="{FF2B5EF4-FFF2-40B4-BE49-F238E27FC236}">
                <a16:creationId xmlns:a16="http://schemas.microsoft.com/office/drawing/2014/main" id="{C6E013C1-279A-4B62-97A4-83FA79149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896" y="1639918"/>
            <a:ext cx="4311668" cy="1619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5" name="제목 1">
            <a:extLst>
              <a:ext uri="{FF2B5EF4-FFF2-40B4-BE49-F238E27FC236}">
                <a16:creationId xmlns:a16="http://schemas.microsoft.com/office/drawing/2014/main" id="{688B2297-CE6B-44CF-96F3-89B288DC82D8}"/>
              </a:ext>
            </a:extLst>
          </p:cNvPr>
          <p:cNvSpPr txBox="1">
            <a:spLocks/>
          </p:cNvSpPr>
          <p:nvPr/>
        </p:nvSpPr>
        <p:spPr>
          <a:xfrm>
            <a:off x="4012597" y="972822"/>
            <a:ext cx="2970086" cy="6465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Classification Loss :</a:t>
            </a:r>
          </a:p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Cross Entropy</a:t>
            </a:r>
            <a:r>
              <a:rPr lang="ko-KR" altLang="en-US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lang="en-US" altLang="ko-KR" sz="2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0A753485-570F-497E-B0A7-8423AC92C35D}"/>
              </a:ext>
            </a:extLst>
          </p:cNvPr>
          <p:cNvSpPr/>
          <p:nvPr/>
        </p:nvSpPr>
        <p:spPr>
          <a:xfrm>
            <a:off x="7009841" y="1185446"/>
            <a:ext cx="2618517" cy="1864787"/>
          </a:xfrm>
          <a:custGeom>
            <a:avLst/>
            <a:gdLst>
              <a:gd name="connsiteX0" fmla="*/ 0 w 1944914"/>
              <a:gd name="connsiteY0" fmla="*/ 0 h 1799772"/>
              <a:gd name="connsiteX1" fmla="*/ 1320800 w 1944914"/>
              <a:gd name="connsiteY1" fmla="*/ 493486 h 1799772"/>
              <a:gd name="connsiteX2" fmla="*/ 1944914 w 1944914"/>
              <a:gd name="connsiteY2" fmla="*/ 1799772 h 1799772"/>
              <a:gd name="connsiteX0" fmla="*/ 0 w 1916131"/>
              <a:gd name="connsiteY0" fmla="*/ 0 h 1962410"/>
              <a:gd name="connsiteX1" fmla="*/ 1320800 w 1916131"/>
              <a:gd name="connsiteY1" fmla="*/ 493486 h 1962410"/>
              <a:gd name="connsiteX2" fmla="*/ 1916131 w 1916131"/>
              <a:gd name="connsiteY2" fmla="*/ 1962410 h 1962410"/>
              <a:gd name="connsiteX0" fmla="*/ 0 w 1944914"/>
              <a:gd name="connsiteY0" fmla="*/ 0 h 1977196"/>
              <a:gd name="connsiteX1" fmla="*/ 1320800 w 1944914"/>
              <a:gd name="connsiteY1" fmla="*/ 493486 h 1977196"/>
              <a:gd name="connsiteX2" fmla="*/ 1944914 w 1944914"/>
              <a:gd name="connsiteY2" fmla="*/ 1977196 h 1977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44914" h="1977196">
                <a:moveTo>
                  <a:pt x="0" y="0"/>
                </a:moveTo>
                <a:cubicBezTo>
                  <a:pt x="498324" y="96762"/>
                  <a:pt x="996648" y="163953"/>
                  <a:pt x="1320800" y="493486"/>
                </a:cubicBezTo>
                <a:cubicBezTo>
                  <a:pt x="1644952" y="823019"/>
                  <a:pt x="1828800" y="1708682"/>
                  <a:pt x="1944914" y="1977196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AA0A5267-8B14-4B5A-BF5D-411B2409973E}"/>
              </a:ext>
            </a:extLst>
          </p:cNvPr>
          <p:cNvSpPr/>
          <p:nvPr/>
        </p:nvSpPr>
        <p:spPr>
          <a:xfrm>
            <a:off x="7320068" y="3038003"/>
            <a:ext cx="2301461" cy="869955"/>
          </a:xfrm>
          <a:custGeom>
            <a:avLst/>
            <a:gdLst>
              <a:gd name="connsiteX0" fmla="*/ 0 w 2019300"/>
              <a:gd name="connsiteY0" fmla="*/ 1009650 h 1009650"/>
              <a:gd name="connsiteX1" fmla="*/ 857250 w 2019300"/>
              <a:gd name="connsiteY1" fmla="*/ 304800 h 1009650"/>
              <a:gd name="connsiteX2" fmla="*/ 2019300 w 2019300"/>
              <a:gd name="connsiteY2" fmla="*/ 0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9300" h="1009650">
                <a:moveTo>
                  <a:pt x="0" y="1009650"/>
                </a:moveTo>
                <a:cubicBezTo>
                  <a:pt x="260350" y="741362"/>
                  <a:pt x="520700" y="473075"/>
                  <a:pt x="857250" y="304800"/>
                </a:cubicBezTo>
                <a:cubicBezTo>
                  <a:pt x="1193800" y="136525"/>
                  <a:pt x="1749425" y="57150"/>
                  <a:pt x="2019300" y="0"/>
                </a:cubicBezTo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제목 1">
            <a:extLst>
              <a:ext uri="{FF2B5EF4-FFF2-40B4-BE49-F238E27FC236}">
                <a16:creationId xmlns:a16="http://schemas.microsoft.com/office/drawing/2014/main" id="{811CAE99-8DE7-4E99-A9BC-E1C0D9AB714B}"/>
              </a:ext>
            </a:extLst>
          </p:cNvPr>
          <p:cNvSpPr txBox="1">
            <a:spLocks/>
          </p:cNvSpPr>
          <p:nvPr/>
        </p:nvSpPr>
        <p:spPr>
          <a:xfrm>
            <a:off x="2858887" y="3141496"/>
            <a:ext cx="2970086" cy="6465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Calculate that box is an object or not</a:t>
            </a:r>
          </a:p>
        </p:txBody>
      </p:sp>
      <p:sp>
        <p:nvSpPr>
          <p:cNvPr id="157" name="제목 1">
            <a:extLst>
              <a:ext uri="{FF2B5EF4-FFF2-40B4-BE49-F238E27FC236}">
                <a16:creationId xmlns:a16="http://schemas.microsoft.com/office/drawing/2014/main" id="{936738BC-BDE3-440C-9AA3-67939B35892F}"/>
              </a:ext>
            </a:extLst>
          </p:cNvPr>
          <p:cNvSpPr txBox="1">
            <a:spLocks/>
          </p:cNvSpPr>
          <p:nvPr/>
        </p:nvSpPr>
        <p:spPr>
          <a:xfrm>
            <a:off x="8800587" y="5238364"/>
            <a:ext cx="2970086" cy="64656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Calculate (X), which explains coordinate values 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For BB-regression</a:t>
            </a:r>
          </a:p>
        </p:txBody>
      </p:sp>
      <p:sp>
        <p:nvSpPr>
          <p:cNvPr id="11" name="말풍선: 모서리가 둥근 사각형 10">
            <a:extLst>
              <a:ext uri="{FF2B5EF4-FFF2-40B4-BE49-F238E27FC236}">
                <a16:creationId xmlns:a16="http://schemas.microsoft.com/office/drawing/2014/main" id="{53CED337-D02F-4880-A034-7ED78BA125ED}"/>
              </a:ext>
            </a:extLst>
          </p:cNvPr>
          <p:cNvSpPr/>
          <p:nvPr/>
        </p:nvSpPr>
        <p:spPr>
          <a:xfrm>
            <a:off x="3060839" y="3145280"/>
            <a:ext cx="2566181" cy="738739"/>
          </a:xfrm>
          <a:prstGeom prst="wedgeRoundRectCallout">
            <a:avLst>
              <a:gd name="adj1" fmla="val -13275"/>
              <a:gd name="adj2" fmla="val -71351"/>
              <a:gd name="adj3" fmla="val 16667"/>
            </a:avLst>
          </a:prstGeom>
          <a:noFill/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9" name="말풍선: 모서리가 둥근 사각형 158">
            <a:extLst>
              <a:ext uri="{FF2B5EF4-FFF2-40B4-BE49-F238E27FC236}">
                <a16:creationId xmlns:a16="http://schemas.microsoft.com/office/drawing/2014/main" id="{2BFF9CBC-4D73-46EA-B91A-27A8D13C119A}"/>
              </a:ext>
            </a:extLst>
          </p:cNvPr>
          <p:cNvSpPr/>
          <p:nvPr/>
        </p:nvSpPr>
        <p:spPr>
          <a:xfrm>
            <a:off x="8838017" y="5192280"/>
            <a:ext cx="2970086" cy="738739"/>
          </a:xfrm>
          <a:prstGeom prst="wedgeRoundRectCallout">
            <a:avLst>
              <a:gd name="adj1" fmla="val -58056"/>
              <a:gd name="adj2" fmla="val -3835"/>
              <a:gd name="adj3" fmla="val 16667"/>
            </a:avLst>
          </a:prstGeom>
          <a:noFill/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제목 1">
            <a:extLst>
              <a:ext uri="{FF2B5EF4-FFF2-40B4-BE49-F238E27FC236}">
                <a16:creationId xmlns:a16="http://schemas.microsoft.com/office/drawing/2014/main" id="{5637B118-EC22-4CEA-9280-516B4E9A2725}"/>
              </a:ext>
            </a:extLst>
          </p:cNvPr>
          <p:cNvSpPr txBox="1">
            <a:spLocks/>
          </p:cNvSpPr>
          <p:nvPr/>
        </p:nvSpPr>
        <p:spPr>
          <a:xfrm>
            <a:off x="11621509" y="45499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5/8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54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FE8AE5-375D-4699-9F04-2A4321DFB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57" y="-4494326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/>
              <a:t>Loss graph, Inferenced Image, +</a:t>
            </a:r>
            <a:r>
              <a:rPr lang="en-US" altLang="ko-KR" dirty="0" err="1"/>
              <a:t>Precision,score</a:t>
            </a:r>
            <a:r>
              <a:rPr lang="en-US" altLang="ko-KR" dirty="0"/>
              <a:t> </a:t>
            </a:r>
            <a:r>
              <a:rPr lang="ko-KR" altLang="en-US" dirty="0" err="1"/>
              <a:t>뽑는방식</a:t>
            </a:r>
            <a:r>
              <a:rPr lang="en-US" altLang="ko-KR" dirty="0"/>
              <a:t>(score)</a:t>
            </a:r>
          </a:p>
          <a:p>
            <a:r>
              <a:rPr lang="ko-KR" altLang="en-US" dirty="0"/>
              <a:t>사용모델 </a:t>
            </a:r>
            <a:r>
              <a:rPr lang="en-US" altLang="ko-KR" dirty="0"/>
              <a:t>: </a:t>
            </a:r>
            <a:r>
              <a:rPr lang="en-US" altLang="ko-KR" dirty="0" err="1"/>
              <a:t>fasterRCNN</a:t>
            </a:r>
            <a:r>
              <a:rPr lang="en-US" altLang="ko-KR" dirty="0"/>
              <a:t> / backbone : Resnet / pre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Loss </a:t>
            </a:r>
          </a:p>
          <a:p>
            <a:pPr>
              <a:buFontTx/>
              <a:buChar char="-"/>
            </a:pPr>
            <a:r>
              <a:rPr lang="en-US" altLang="ko-KR" dirty="0"/>
              <a:t>L1 : </a:t>
            </a:r>
            <a:r>
              <a:rPr lang="ko-KR" altLang="en-US" dirty="0"/>
              <a:t>정답 </a:t>
            </a:r>
            <a:r>
              <a:rPr lang="en-US" altLang="ko-KR" dirty="0"/>
              <a:t>label</a:t>
            </a:r>
            <a:r>
              <a:rPr lang="ko-KR" altLang="en-US" dirty="0"/>
              <a:t>과 예측한 값의 절대값 차이를 모두 더해 </a:t>
            </a:r>
            <a:r>
              <a:rPr lang="en-US" altLang="ko-KR" dirty="0"/>
              <a:t>loss</a:t>
            </a:r>
            <a:r>
              <a:rPr lang="ko-KR" altLang="en-US" dirty="0"/>
              <a:t>로 정의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L2 : </a:t>
            </a:r>
            <a:r>
              <a:rPr lang="ko-KR" altLang="en-US" dirty="0"/>
              <a:t>정답 </a:t>
            </a:r>
            <a:r>
              <a:rPr lang="en-US" altLang="ko-KR" dirty="0"/>
              <a:t>label</a:t>
            </a:r>
            <a:r>
              <a:rPr lang="ko-KR" altLang="en-US" dirty="0"/>
              <a:t>과 예측한 값의 차이를 제곱한 값을 모두 더해 </a:t>
            </a:r>
            <a:r>
              <a:rPr lang="en-US" altLang="ko-KR" dirty="0"/>
              <a:t>loss</a:t>
            </a:r>
            <a:r>
              <a:rPr lang="ko-KR" altLang="en-US" dirty="0"/>
              <a:t>로 정의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Smooth_L1 : X</a:t>
            </a:r>
            <a:r>
              <a:rPr lang="ko-KR" altLang="en-US" dirty="0"/>
              <a:t>의 절대값이 </a:t>
            </a:r>
            <a:r>
              <a:rPr lang="en-US" altLang="ko-KR" dirty="0"/>
              <a:t>1</a:t>
            </a:r>
            <a:r>
              <a:rPr lang="ko-KR" altLang="en-US" dirty="0"/>
              <a:t>이하이면 곡선</a:t>
            </a:r>
            <a:r>
              <a:rPr lang="en-US" altLang="ko-KR" dirty="0"/>
              <a:t>, </a:t>
            </a:r>
            <a:r>
              <a:rPr lang="ko-KR" altLang="en-US" dirty="0" err="1"/>
              <a:t>그외에</a:t>
            </a:r>
            <a:r>
              <a:rPr lang="ko-KR" altLang="en-US" dirty="0"/>
              <a:t> 영역에서 직선이다</a:t>
            </a:r>
            <a:r>
              <a:rPr lang="en-US" altLang="ko-KR" dirty="0"/>
              <a:t>.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수정한 것들 </a:t>
            </a:r>
            <a:r>
              <a:rPr lang="en-US" altLang="ko-KR" dirty="0"/>
              <a:t>: SGD -&gt; Adam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결과 </a:t>
            </a:r>
            <a:r>
              <a:rPr lang="en-US" altLang="ko-KR" dirty="0"/>
              <a:t>: Inference Image 3</a:t>
            </a:r>
            <a:r>
              <a:rPr lang="ko-KR" altLang="en-US" dirty="0"/>
              <a:t>장</a:t>
            </a:r>
            <a:r>
              <a:rPr lang="en-US" altLang="ko-KR" dirty="0"/>
              <a:t>, </a:t>
            </a:r>
            <a:r>
              <a:rPr lang="en-US" altLang="ko-KR" dirty="0" err="1"/>
              <a:t>trainin</a:t>
            </a:r>
            <a:r>
              <a:rPr lang="ko-KR" altLang="en-US" dirty="0"/>
              <a:t>과 </a:t>
            </a:r>
            <a:r>
              <a:rPr lang="en-US" altLang="ko-KR" dirty="0"/>
              <a:t>test</a:t>
            </a:r>
            <a:r>
              <a:rPr lang="ko-KR" altLang="en-US" dirty="0"/>
              <a:t>셋의 </a:t>
            </a:r>
            <a:r>
              <a:rPr lang="en-US" altLang="ko-KR" dirty="0"/>
              <a:t>loss, </a:t>
            </a:r>
            <a:r>
              <a:rPr lang="en-US" altLang="ko-KR" dirty="0" err="1"/>
              <a:t>mAP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	 </a:t>
            </a:r>
            <a:r>
              <a:rPr lang="ko-KR" altLang="en-US" dirty="0"/>
              <a:t> 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4417BFE-9AF6-4989-88F9-933BA1D959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5750" y="191265"/>
            <a:ext cx="1077650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Custom Data Detection </a:t>
            </a:r>
            <a:r>
              <a:rPr kumimoji="1" lang="en-US" altLang="ko-Kore-KR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: </a:t>
            </a:r>
            <a:r>
              <a:rPr kumimoji="1" lang="en-US" altLang="ko-Kore-KR" sz="36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Hornet Nest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1AF83DC-C818-49C9-836D-85524EF4F972}"/>
              </a:ext>
            </a:extLst>
          </p:cNvPr>
          <p:cNvSpPr txBox="1">
            <a:spLocks/>
          </p:cNvSpPr>
          <p:nvPr/>
        </p:nvSpPr>
        <p:spPr>
          <a:xfrm>
            <a:off x="510338" y="1108980"/>
            <a:ext cx="4199164" cy="5204734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Used Loss Function </a:t>
            </a:r>
          </a:p>
          <a:p>
            <a:pPr marL="0" indent="0">
              <a:buNone/>
            </a:pPr>
            <a:r>
              <a:rPr lang="en-US" altLang="ko-KR" dirty="0"/>
              <a:t>    : Cross Entropy(Classification)</a:t>
            </a:r>
          </a:p>
          <a:p>
            <a:pPr marL="0" indent="0">
              <a:buNone/>
            </a:pPr>
            <a:r>
              <a:rPr lang="en-US" altLang="ko-KR" dirty="0"/>
              <a:t>    : Smooth_L1(Regression)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sz="2700" dirty="0"/>
              <a:t>Backbone CNN : Resnet50</a:t>
            </a:r>
          </a:p>
          <a:p>
            <a:pPr marL="0" indent="0">
              <a:buNone/>
            </a:pPr>
            <a:r>
              <a:rPr lang="en-US" altLang="ko-KR" sz="2400" dirty="0"/>
              <a:t> </a:t>
            </a:r>
            <a:endParaRPr lang="en-US" altLang="ko-KR" dirty="0"/>
          </a:p>
          <a:p>
            <a:r>
              <a:rPr lang="en-US" altLang="ko-KR" dirty="0"/>
              <a:t>Modification </a:t>
            </a:r>
          </a:p>
          <a:p>
            <a:pPr marL="0" indent="0">
              <a:buNone/>
            </a:pPr>
            <a:r>
              <a:rPr lang="en-US" altLang="ko-KR" dirty="0"/>
              <a:t>  : Optimizer (SGD -&gt; Adam)</a:t>
            </a:r>
          </a:p>
          <a:p>
            <a:pPr marL="0" indent="0">
              <a:buNone/>
            </a:pPr>
            <a:r>
              <a:rPr lang="en-US" altLang="ko-KR" dirty="0"/>
              <a:t>     </a:t>
            </a:r>
          </a:p>
          <a:p>
            <a:r>
              <a:rPr lang="en-US" altLang="ko-KR" dirty="0"/>
              <a:t>Results</a:t>
            </a:r>
          </a:p>
          <a:p>
            <a:pPr marL="0" indent="0">
              <a:buNone/>
            </a:pPr>
            <a:r>
              <a:rPr lang="en-US" altLang="ko-KR" dirty="0"/>
              <a:t>    : validation(loss, </a:t>
            </a:r>
            <a:r>
              <a:rPr lang="en-US" altLang="ko-KR" dirty="0" err="1"/>
              <a:t>mAP</a:t>
            </a:r>
            <a:r>
              <a:rPr lang="en-US" altLang="ko-KR" dirty="0"/>
              <a:t>),</a:t>
            </a:r>
          </a:p>
          <a:p>
            <a:pPr marL="0" indent="0">
              <a:buNone/>
            </a:pPr>
            <a:r>
              <a:rPr lang="en-US" altLang="ko-KR" dirty="0"/>
              <a:t>      test(</a:t>
            </a:r>
            <a:r>
              <a:rPr lang="en-US" altLang="ko-KR" dirty="0" err="1"/>
              <a:t>mAP</a:t>
            </a:r>
            <a:r>
              <a:rPr lang="en-US" altLang="ko-KR" dirty="0"/>
              <a:t>)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7A6FBDF5-AA33-45E5-A627-1FADFAF38218}"/>
              </a:ext>
            </a:extLst>
          </p:cNvPr>
          <p:cNvSpPr txBox="1">
            <a:spLocks/>
          </p:cNvSpPr>
          <p:nvPr/>
        </p:nvSpPr>
        <p:spPr>
          <a:xfrm>
            <a:off x="11719932" y="23130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6/8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A836388D-3714-4333-95C8-959CF91AB9A5}"/>
              </a:ext>
            </a:extLst>
          </p:cNvPr>
          <p:cNvSpPr txBox="1">
            <a:spLocks/>
          </p:cNvSpPr>
          <p:nvPr/>
        </p:nvSpPr>
        <p:spPr>
          <a:xfrm>
            <a:off x="4304018" y="876810"/>
            <a:ext cx="7745641" cy="477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/>
              <a:t>Losses(Total, Roi, </a:t>
            </a:r>
            <a:r>
              <a:rPr lang="en-US" altLang="ko-KR" sz="2400" dirty="0" err="1"/>
              <a:t>Rpn</a:t>
            </a:r>
            <a:r>
              <a:rPr lang="en-US" altLang="ko-KR" sz="2400" dirty="0"/>
              <a:t>) for Validation</a:t>
            </a:r>
            <a:endParaRPr lang="ko-KR" altLang="en-US" sz="2400" dirty="0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619A2E50-769B-468E-A33F-23D57D4D249D}"/>
              </a:ext>
            </a:extLst>
          </p:cNvPr>
          <p:cNvSpPr txBox="1">
            <a:spLocks/>
          </p:cNvSpPr>
          <p:nvPr/>
        </p:nvSpPr>
        <p:spPr>
          <a:xfrm>
            <a:off x="4279330" y="3634558"/>
            <a:ext cx="7745641" cy="477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err="1"/>
              <a:t>mAP</a:t>
            </a:r>
            <a:r>
              <a:rPr lang="en-US" altLang="ko-KR" sz="2400" dirty="0"/>
              <a:t> for Train per epoch</a:t>
            </a:r>
            <a:endParaRPr lang="ko-KR" altLang="en-US" sz="2400" dirty="0"/>
          </a:p>
        </p:txBody>
      </p:sp>
      <p:pic>
        <p:nvPicPr>
          <p:cNvPr id="6149" name="Picture 5" descr="https://blog.kakaocdn.net/dn/mMXyy/btqA7p4rrSa/eVJIWobila1lIvJQBBalz1/img.png">
            <a:extLst>
              <a:ext uri="{FF2B5EF4-FFF2-40B4-BE49-F238E27FC236}">
                <a16:creationId xmlns:a16="http://schemas.microsoft.com/office/drawing/2014/main" id="{C95A94A7-0550-49D8-908C-0BD0E87A9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2147483648"/>
            <a:ext cx="14097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s://blog.kakaocdn.net/dn/bQQwPG/btqA6pKCNUZ/BnpbQZpxawlpclWPJw3GT1/img.png">
            <a:extLst>
              <a:ext uri="{FF2B5EF4-FFF2-40B4-BE49-F238E27FC236}">
                <a16:creationId xmlns:a16="http://schemas.microsoft.com/office/drawing/2014/main" id="{F888189A-6222-456D-9485-FF03A7460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442379100"/>
            <a:ext cx="1476375" cy="49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s://blog.kakaocdn.net/dn/bz02fP/btqA3eDjKfT/P8HHzmOivZTkIeGAZnPwBK/img.png">
            <a:extLst>
              <a:ext uri="{FF2B5EF4-FFF2-40B4-BE49-F238E27FC236}">
                <a16:creationId xmlns:a16="http://schemas.microsoft.com/office/drawing/2014/main" id="{846982A7-44AA-4E51-BE75-338499D34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656" y="2059451"/>
            <a:ext cx="3270741" cy="168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C716EC-416F-4D3E-92BE-82C42F7B572B}"/>
              </a:ext>
            </a:extLst>
          </p:cNvPr>
          <p:cNvSpPr/>
          <p:nvPr/>
        </p:nvSpPr>
        <p:spPr>
          <a:xfrm>
            <a:off x="5980494" y="6340110"/>
            <a:ext cx="44716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/>
              <a:t>Test </a:t>
            </a:r>
            <a:r>
              <a:rPr lang="en-US" altLang="ko-KR" sz="2400" dirty="0" err="1"/>
              <a:t>mAP</a:t>
            </a:r>
            <a:r>
              <a:rPr lang="en-US" altLang="ko-KR" sz="2400" dirty="0"/>
              <a:t> : 0.9042567</a:t>
            </a:r>
            <a:endParaRPr lang="ko-KR" altLang="en-US" sz="24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C8527AA-03BF-4A2C-B067-AC35B7D172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2767" y="4096583"/>
            <a:ext cx="7570816" cy="229572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F234AA2-440E-4377-B9E8-AEA7C53685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2767" y="1459885"/>
            <a:ext cx="7570816" cy="222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953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4417BFE-9AF6-4989-88F9-933BA1D959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5750" y="191265"/>
            <a:ext cx="11732079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Custom Data Detection : Inference</a:t>
            </a:r>
          </a:p>
        </p:txBody>
      </p:sp>
      <p:pic>
        <p:nvPicPr>
          <p:cNvPr id="6149" name="Picture 5" descr="https://blog.kakaocdn.net/dn/mMXyy/btqA7p4rrSa/eVJIWobila1lIvJQBBalz1/img.png">
            <a:extLst>
              <a:ext uri="{FF2B5EF4-FFF2-40B4-BE49-F238E27FC236}">
                <a16:creationId xmlns:a16="http://schemas.microsoft.com/office/drawing/2014/main" id="{C95A94A7-0550-49D8-908C-0BD0E87A9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2147483648"/>
            <a:ext cx="14097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s://blog.kakaocdn.net/dn/bQQwPG/btqA6pKCNUZ/BnpbQZpxawlpclWPJw3GT1/img.png">
            <a:extLst>
              <a:ext uri="{FF2B5EF4-FFF2-40B4-BE49-F238E27FC236}">
                <a16:creationId xmlns:a16="http://schemas.microsoft.com/office/drawing/2014/main" id="{F888189A-6222-456D-9485-FF03A7460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442379100"/>
            <a:ext cx="1476375" cy="49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EE4D918-7DCC-4F4C-A2EB-3D76ECCA9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88" y="909037"/>
            <a:ext cx="5895621" cy="57737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469801-C249-4C8B-84AE-DE029E1963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5551" y="909038"/>
            <a:ext cx="5805089" cy="5773738"/>
          </a:xfrm>
          <a:prstGeom prst="rect">
            <a:avLst/>
          </a:prstGeom>
        </p:spPr>
      </p:pic>
      <p:sp>
        <p:nvSpPr>
          <p:cNvPr id="20" name="제목 1">
            <a:extLst>
              <a:ext uri="{FF2B5EF4-FFF2-40B4-BE49-F238E27FC236}">
                <a16:creationId xmlns:a16="http://schemas.microsoft.com/office/drawing/2014/main" id="{31832B23-6F94-4CE9-839C-C034F7D236BB}"/>
              </a:ext>
            </a:extLst>
          </p:cNvPr>
          <p:cNvSpPr txBox="1">
            <a:spLocks/>
          </p:cNvSpPr>
          <p:nvPr/>
        </p:nvSpPr>
        <p:spPr>
          <a:xfrm>
            <a:off x="11648955" y="0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7/8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7041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C761B3-4000-4FE2-928E-E56A419D5358}"/>
              </a:ext>
            </a:extLst>
          </p:cNvPr>
          <p:cNvSpPr txBox="1"/>
          <p:nvPr/>
        </p:nvSpPr>
        <p:spPr>
          <a:xfrm>
            <a:off x="165100" y="4969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Work Schedule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55E093E-CE7C-4D2F-905E-1A9F909AFD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2664310"/>
              </p:ext>
            </p:extLst>
          </p:nvPr>
        </p:nvGraphicFramePr>
        <p:xfrm>
          <a:off x="-1" y="807277"/>
          <a:ext cx="12192001" cy="60448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9203">
                  <a:extLst>
                    <a:ext uri="{9D8B030D-6E8A-4147-A177-3AD203B41FA5}">
                      <a16:colId xmlns:a16="http://schemas.microsoft.com/office/drawing/2014/main" val="2695891289"/>
                    </a:ext>
                  </a:extLst>
                </a:gridCol>
                <a:gridCol w="2245682">
                  <a:extLst>
                    <a:ext uri="{9D8B030D-6E8A-4147-A177-3AD203B41FA5}">
                      <a16:colId xmlns:a16="http://schemas.microsoft.com/office/drawing/2014/main" val="173989202"/>
                    </a:ext>
                  </a:extLst>
                </a:gridCol>
                <a:gridCol w="3031958">
                  <a:extLst>
                    <a:ext uri="{9D8B030D-6E8A-4147-A177-3AD203B41FA5}">
                      <a16:colId xmlns:a16="http://schemas.microsoft.com/office/drawing/2014/main" val="3959949338"/>
                    </a:ext>
                  </a:extLst>
                </a:gridCol>
                <a:gridCol w="3384884">
                  <a:extLst>
                    <a:ext uri="{9D8B030D-6E8A-4147-A177-3AD203B41FA5}">
                      <a16:colId xmlns:a16="http://schemas.microsoft.com/office/drawing/2014/main" val="2513097102"/>
                    </a:ext>
                  </a:extLst>
                </a:gridCol>
                <a:gridCol w="2390274">
                  <a:extLst>
                    <a:ext uri="{9D8B030D-6E8A-4147-A177-3AD203B41FA5}">
                      <a16:colId xmlns:a16="http://schemas.microsoft.com/office/drawing/2014/main" val="533893824"/>
                    </a:ext>
                  </a:extLst>
                </a:gridCol>
              </a:tblGrid>
              <a:tr h="557066">
                <a:tc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주차</a:t>
                      </a: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(~7.7)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주차</a:t>
                      </a: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(~7.9)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주차</a:t>
                      </a: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(~7.14)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주차</a:t>
                      </a:r>
                      <a:r>
                        <a:rPr lang="en-US" altLang="ko-KR" sz="2000" b="1" dirty="0">
                          <a:solidFill>
                            <a:schemeClr val="tx1"/>
                          </a:solidFill>
                        </a:rPr>
                        <a:t>(~7.16)</a:t>
                      </a:r>
                      <a:endParaRPr lang="ko-KR" alt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766907"/>
                  </a:ext>
                </a:extLst>
              </a:tr>
              <a:tr h="5487770"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 err="1"/>
                        <a:t>완료못함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b="0" dirty="0" err="1">
                          <a:solidFill>
                            <a:schemeClr val="tx1"/>
                          </a:solidFill>
                        </a:rPr>
                        <a:t>레스넷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2000" b="0" dirty="0">
                          <a:solidFill>
                            <a:schemeClr val="tx1"/>
                          </a:solidFill>
                        </a:rPr>
                        <a:t>50 </a:t>
                      </a:r>
                      <a:r>
                        <a:rPr lang="ko-KR" altLang="en-US" sz="2000" b="0" dirty="0" err="1">
                          <a:solidFill>
                            <a:schemeClr val="tx1"/>
                          </a:solidFill>
                        </a:rPr>
                        <a:t>백본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 바꿔서</a:t>
                      </a:r>
                      <a:endParaRPr lang="en-US" altLang="ko-KR" sz="2000" b="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2000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바꾸는 과정도 코드 </a:t>
                      </a:r>
                      <a:r>
                        <a:rPr lang="ko-KR" altLang="en-US" sz="2000" b="0" dirty="0" err="1">
                          <a:solidFill>
                            <a:schemeClr val="tx1"/>
                          </a:solidFill>
                        </a:rPr>
                        <a:t>어디바꿨는지</a:t>
                      </a:r>
                      <a:r>
                        <a:rPr lang="en-US" altLang="ko-KR" sz="2000" b="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로스 코드비교해서 설명</a:t>
                      </a:r>
                      <a:endParaRPr lang="en-US" altLang="ko-KR" sz="2000" b="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b="0" dirty="0" err="1">
                          <a:solidFill>
                            <a:schemeClr val="tx1"/>
                          </a:solidFill>
                        </a:rPr>
                        <a:t>스무스하게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 로스 </a:t>
                      </a:r>
                      <a:r>
                        <a:rPr lang="ko-KR" altLang="en-US" sz="2000" b="0" dirty="0" err="1">
                          <a:solidFill>
                            <a:schemeClr val="tx1"/>
                          </a:solidFill>
                        </a:rPr>
                        <a:t>주는거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 보여줘</a:t>
                      </a:r>
                      <a:endParaRPr lang="en-US" altLang="ko-KR" sz="2000" b="0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ko-KR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2000" b="0" dirty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스테이지 이론 리뷰</a:t>
                      </a:r>
                      <a:endParaRPr lang="ko-KR" altLang="en-US" sz="20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ko-KR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2000" b="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ko-KR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  <a:p>
                      <a:pPr latinLnBrk="1"/>
                      <a:endParaRPr lang="ko-KR" altLang="en-US" sz="20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실습한 결과 </a:t>
                      </a:r>
                      <a:endParaRPr lang="en-US" altLang="ko-KR" sz="2000" b="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b="0" dirty="0" err="1">
                          <a:solidFill>
                            <a:schemeClr val="tx1"/>
                          </a:solidFill>
                        </a:rPr>
                        <a:t>백본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 바꿔가면서</a:t>
                      </a:r>
                      <a:endParaRPr lang="en-US" altLang="ko-KR" sz="2000" b="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000" b="0" dirty="0" err="1">
                          <a:solidFill>
                            <a:schemeClr val="tx1"/>
                          </a:solidFill>
                        </a:rPr>
                        <a:t>백본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 자유자재로 </a:t>
                      </a:r>
                      <a:r>
                        <a:rPr lang="ko-KR" altLang="en-US" sz="2000" b="0" dirty="0" err="1">
                          <a:solidFill>
                            <a:schemeClr val="tx1"/>
                          </a:solidFill>
                        </a:rPr>
                        <a:t>존나게</a:t>
                      </a:r>
                      <a:r>
                        <a:rPr lang="ko-KR" altLang="en-US" sz="2000" b="0" dirty="0">
                          <a:solidFill>
                            <a:schemeClr val="tx1"/>
                          </a:solidFill>
                        </a:rPr>
                        <a:t> 바꿔가면서 </a:t>
                      </a:r>
                      <a:r>
                        <a:rPr lang="ko-KR" altLang="en-US" sz="2000" b="0" dirty="0" err="1">
                          <a:solidFill>
                            <a:schemeClr val="tx1"/>
                          </a:solidFill>
                        </a:rPr>
                        <a:t>결과내와</a:t>
                      </a:r>
                      <a:endParaRPr lang="en-US" altLang="ko-KR" sz="2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022034"/>
                  </a:ext>
                </a:extLst>
              </a:tr>
            </a:tbl>
          </a:graphicData>
        </a:graphic>
      </p:graphicFrame>
      <p:sp>
        <p:nvSpPr>
          <p:cNvPr id="20" name="제목 1">
            <a:extLst>
              <a:ext uri="{FF2B5EF4-FFF2-40B4-BE49-F238E27FC236}">
                <a16:creationId xmlns:a16="http://schemas.microsoft.com/office/drawing/2014/main" id="{F0425CB2-95DE-45D3-A965-13812555EF11}"/>
              </a:ext>
            </a:extLst>
          </p:cNvPr>
          <p:cNvSpPr txBox="1">
            <a:spLocks/>
          </p:cNvSpPr>
          <p:nvPr/>
        </p:nvSpPr>
        <p:spPr>
          <a:xfrm>
            <a:off x="11677411" y="0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8/8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3394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Autofit/>
      </a:bodyPr>
      <a:lstStyle>
        <a:defPPr algn="l">
          <a:defRPr sz="1400" dirty="0">
            <a:latin typeface="HY헤드라인M" panose="02030600000101010101" pitchFamily="18" charset="-127"/>
            <a:ea typeface="HY헤드라인M" panose="0203060000010101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5947</TotalTime>
  <Words>856</Words>
  <Application>Microsoft Office PowerPoint</Application>
  <PresentationFormat>와이드스크린</PresentationFormat>
  <Paragraphs>178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3" baseType="lpstr">
      <vt:lpstr>Arial Unicode MS</vt:lpstr>
      <vt:lpstr>charter</vt:lpstr>
      <vt:lpstr>HY헤드라인M</vt:lpstr>
      <vt:lpstr>inherit</vt:lpstr>
      <vt:lpstr>medium-content-sans-serif-font</vt:lpstr>
      <vt:lpstr>NanumSquareOTF ExtraBold</vt:lpstr>
      <vt:lpstr>RIDIBatang</vt:lpstr>
      <vt:lpstr>맑은 고딕</vt:lpstr>
      <vt:lpstr>맑은 고딕</vt:lpstr>
      <vt:lpstr>Arial</vt:lpstr>
      <vt:lpstr>Arial Black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Custom Data Detection : Hornet Nest</vt:lpstr>
      <vt:lpstr>Custom Data Detection : Inference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희석</dc:creator>
  <cp:lastModifiedBy>master</cp:lastModifiedBy>
  <cp:revision>141</cp:revision>
  <dcterms:created xsi:type="dcterms:W3CDTF">2020-04-19T10:49:20Z</dcterms:created>
  <dcterms:modified xsi:type="dcterms:W3CDTF">2021-07-07T07:25:07Z</dcterms:modified>
</cp:coreProperties>
</file>

<file path=docProps/thumbnail.jpeg>
</file>